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0"/>
  </p:notesMasterIdLst>
  <p:sldIdLst>
    <p:sldId id="276" r:id="rId2"/>
    <p:sldId id="427" r:id="rId3"/>
    <p:sldId id="428" r:id="rId4"/>
    <p:sldId id="429" r:id="rId5"/>
    <p:sldId id="430" r:id="rId6"/>
    <p:sldId id="431" r:id="rId7"/>
    <p:sldId id="432" r:id="rId8"/>
    <p:sldId id="433" r:id="rId9"/>
    <p:sldId id="434" r:id="rId10"/>
    <p:sldId id="435" r:id="rId11"/>
    <p:sldId id="436" r:id="rId12"/>
    <p:sldId id="467" r:id="rId13"/>
    <p:sldId id="439" r:id="rId14"/>
    <p:sldId id="438" r:id="rId15"/>
    <p:sldId id="440" r:id="rId16"/>
    <p:sldId id="441" r:id="rId17"/>
    <p:sldId id="442" r:id="rId18"/>
    <p:sldId id="443" r:id="rId19"/>
    <p:sldId id="444" r:id="rId20"/>
    <p:sldId id="445" r:id="rId21"/>
    <p:sldId id="446" r:id="rId22"/>
    <p:sldId id="447" r:id="rId23"/>
    <p:sldId id="448" r:id="rId24"/>
    <p:sldId id="449" r:id="rId25"/>
    <p:sldId id="450" r:id="rId26"/>
    <p:sldId id="451" r:id="rId27"/>
    <p:sldId id="452" r:id="rId28"/>
    <p:sldId id="453" r:id="rId29"/>
    <p:sldId id="454" r:id="rId30"/>
    <p:sldId id="455" r:id="rId31"/>
    <p:sldId id="456" r:id="rId32"/>
    <p:sldId id="457" r:id="rId33"/>
    <p:sldId id="458" r:id="rId34"/>
    <p:sldId id="459" r:id="rId35"/>
    <p:sldId id="460" r:id="rId36"/>
    <p:sldId id="463" r:id="rId37"/>
    <p:sldId id="461" r:id="rId38"/>
    <p:sldId id="4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A373A9-88E4-67FD-67E2-D2129F5ABA12}" name="Melton, Laura B." initials="MLB" userId="S::lmelton@dconc.gov::ec3a5038-46a8-40ef-883b-f979c205702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Eaves" initials="RE" lastIdx="4" clrIdx="0">
    <p:extLst>
      <p:ext uri="{19B8F6BF-5375-455C-9EA6-DF929625EA0E}">
        <p15:presenceInfo xmlns:p15="http://schemas.microsoft.com/office/powerpoint/2012/main" userId="8db89eb4124fa327" providerId="Windows Live"/>
      </p:ext>
    </p:extLst>
  </p:cmAuthor>
  <p:cmAuthor id="2" name="Mark Senior" initials="MS" lastIdx="3" clrIdx="1">
    <p:extLst>
      <p:ext uri="{19B8F6BF-5375-455C-9EA6-DF929625EA0E}">
        <p15:presenceInfo xmlns:p15="http://schemas.microsoft.com/office/powerpoint/2012/main" userId="S::msenior@wkdickson.com::b5a2ae1c-e41a-4dfa-b7b5-fd4f8d955c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18A2C-5C0D-46BF-8EE4-CD0F2C095D59}" v="705" dt="2023-05-31T21:02:54.097"/>
    <p1510:client id="{DB04DCF7-3B54-44FF-88E0-22A419079750}" v="61" dt="2023-05-31T21:06:00.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6357" autoAdjust="0"/>
  </p:normalViewPr>
  <p:slideViewPr>
    <p:cSldViewPr snapToGrid="0">
      <p:cViewPr varScale="1">
        <p:scale>
          <a:sx n="107" d="100"/>
          <a:sy n="107" d="100"/>
        </p:scale>
        <p:origin x="462" y="120"/>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elton" userId="gwXlF/CsGskrEZ9dRsMAbt1HYq8FnOxOTOwTJ69dXFQ=" providerId="None" clId="Web-{DB04DCF7-3B54-44FF-88E0-22A419079750}"/>
    <pc:docChg chg="modSld">
      <pc:chgData name="Laura Melton" userId="gwXlF/CsGskrEZ9dRsMAbt1HYq8FnOxOTOwTJ69dXFQ=" providerId="None" clId="Web-{DB04DCF7-3B54-44FF-88E0-22A419079750}" dt="2023-05-31T21:06:00.196" v="60" actId="20577"/>
      <pc:docMkLst>
        <pc:docMk/>
      </pc:docMkLst>
      <pc:sldChg chg="modSp">
        <pc:chgData name="Laura Melton" userId="gwXlF/CsGskrEZ9dRsMAbt1HYq8FnOxOTOwTJ69dXFQ=" providerId="None" clId="Web-{DB04DCF7-3B54-44FF-88E0-22A419079750}" dt="2023-05-31T21:06:00.196" v="60" actId="20577"/>
        <pc:sldMkLst>
          <pc:docMk/>
          <pc:sldMk cId="1829096462" sldId="466"/>
        </pc:sldMkLst>
        <pc:spChg chg="mod">
          <ac:chgData name="Laura Melton" userId="gwXlF/CsGskrEZ9dRsMAbt1HYq8FnOxOTOwTJ69dXFQ=" providerId="None" clId="Web-{DB04DCF7-3B54-44FF-88E0-22A419079750}" dt="2023-05-31T21:06:00.196" v="60" actId="20577"/>
          <ac:spMkLst>
            <pc:docMk/>
            <pc:sldMk cId="1829096462" sldId="466"/>
            <ac:spMk id="3" creationId="{1E6DA982-67BE-EE1E-D8FA-C61E72ED2BA4}"/>
          </ac:spMkLst>
        </pc:spChg>
      </pc:sldChg>
      <pc:sldChg chg="modSp">
        <pc:chgData name="Laura Melton" userId="gwXlF/CsGskrEZ9dRsMAbt1HYq8FnOxOTOwTJ69dXFQ=" providerId="None" clId="Web-{DB04DCF7-3B54-44FF-88E0-22A419079750}" dt="2023-05-31T21:05:19.133" v="31" actId="20577"/>
        <pc:sldMkLst>
          <pc:docMk/>
          <pc:sldMk cId="166202819" sldId="470"/>
        </pc:sldMkLst>
        <pc:spChg chg="mod">
          <ac:chgData name="Laura Melton" userId="gwXlF/CsGskrEZ9dRsMAbt1HYq8FnOxOTOwTJ69dXFQ=" providerId="None" clId="Web-{DB04DCF7-3B54-44FF-88E0-22A419079750}" dt="2023-05-31T21:05:19.133" v="31" actId="20577"/>
          <ac:spMkLst>
            <pc:docMk/>
            <pc:sldMk cId="166202819" sldId="470"/>
            <ac:spMk id="3" creationId="{1E6DA982-67BE-EE1E-D8FA-C61E72ED2BA4}"/>
          </ac:spMkLst>
        </pc:spChg>
      </pc:sldChg>
    </pc:docChg>
  </pc:docChgLst>
  <pc:docChgLst>
    <pc:chgData name="Laura Melton" userId="gwXlF/CsGskrEZ9dRsMAbt1HYq8FnOxOTOwTJ69dXFQ=" providerId="None" clId="Web-{28C18A2C-5C0D-46BF-8EE4-CD0F2C095D59}"/>
    <pc:docChg chg="addSld delSld modSld">
      <pc:chgData name="Laura Melton" userId="gwXlF/CsGskrEZ9dRsMAbt1HYq8FnOxOTOwTJ69dXFQ=" providerId="None" clId="Web-{28C18A2C-5C0D-46BF-8EE4-CD0F2C095D59}" dt="2023-05-31T21:02:54.097" v="693" actId="20577"/>
      <pc:docMkLst>
        <pc:docMk/>
      </pc:docMkLst>
      <pc:sldChg chg="modSp">
        <pc:chgData name="Laura Melton" userId="gwXlF/CsGskrEZ9dRsMAbt1HYq8FnOxOTOwTJ69dXFQ=" providerId="None" clId="Web-{28C18A2C-5C0D-46BF-8EE4-CD0F2C095D59}" dt="2023-05-31T20:30:57.779" v="221" actId="20577"/>
        <pc:sldMkLst>
          <pc:docMk/>
          <pc:sldMk cId="1829096462" sldId="466"/>
        </pc:sldMkLst>
        <pc:spChg chg="mod">
          <ac:chgData name="Laura Melton" userId="gwXlF/CsGskrEZ9dRsMAbt1HYq8FnOxOTOwTJ69dXFQ=" providerId="None" clId="Web-{28C18A2C-5C0D-46BF-8EE4-CD0F2C095D59}" dt="2023-05-31T20:30:57.779" v="221" actId="20577"/>
          <ac:spMkLst>
            <pc:docMk/>
            <pc:sldMk cId="1829096462" sldId="466"/>
            <ac:spMk id="3" creationId="{1E6DA982-67BE-EE1E-D8FA-C61E72ED2BA4}"/>
          </ac:spMkLst>
        </pc:spChg>
      </pc:sldChg>
      <pc:sldChg chg="modSp">
        <pc:chgData name="Laura Melton" userId="gwXlF/CsGskrEZ9dRsMAbt1HYq8FnOxOTOwTJ69dXFQ=" providerId="None" clId="Web-{28C18A2C-5C0D-46BF-8EE4-CD0F2C095D59}" dt="2023-05-31T20:59:14.064" v="606" actId="20577"/>
        <pc:sldMkLst>
          <pc:docMk/>
          <pc:sldMk cId="2560510435" sldId="468"/>
        </pc:sldMkLst>
        <pc:spChg chg="mod">
          <ac:chgData name="Laura Melton" userId="gwXlF/CsGskrEZ9dRsMAbt1HYq8FnOxOTOwTJ69dXFQ=" providerId="None" clId="Web-{28C18A2C-5C0D-46BF-8EE4-CD0F2C095D59}" dt="2023-05-31T20:59:14.064" v="606" actId="20577"/>
          <ac:spMkLst>
            <pc:docMk/>
            <pc:sldMk cId="2560510435" sldId="468"/>
            <ac:spMk id="3" creationId="{1E6DA982-67BE-EE1E-D8FA-C61E72ED2BA4}"/>
          </ac:spMkLst>
        </pc:spChg>
      </pc:sldChg>
      <pc:sldChg chg="modSp">
        <pc:chgData name="Laura Melton" userId="gwXlF/CsGskrEZ9dRsMAbt1HYq8FnOxOTOwTJ69dXFQ=" providerId="None" clId="Web-{28C18A2C-5C0D-46BF-8EE4-CD0F2C095D59}" dt="2023-05-31T21:02:54.097" v="693" actId="20577"/>
        <pc:sldMkLst>
          <pc:docMk/>
          <pc:sldMk cId="883674782" sldId="469"/>
        </pc:sldMkLst>
        <pc:spChg chg="mod">
          <ac:chgData name="Laura Melton" userId="gwXlF/CsGskrEZ9dRsMAbt1HYq8FnOxOTOwTJ69dXFQ=" providerId="None" clId="Web-{28C18A2C-5C0D-46BF-8EE4-CD0F2C095D59}" dt="2023-05-31T21:02:54.097" v="693" actId="20577"/>
          <ac:spMkLst>
            <pc:docMk/>
            <pc:sldMk cId="883674782" sldId="469"/>
            <ac:spMk id="3" creationId="{1E6DA982-67BE-EE1E-D8FA-C61E72ED2BA4}"/>
          </ac:spMkLst>
        </pc:spChg>
      </pc:sldChg>
      <pc:sldChg chg="modSp">
        <pc:chgData name="Laura Melton" userId="gwXlF/CsGskrEZ9dRsMAbt1HYq8FnOxOTOwTJ69dXFQ=" providerId="None" clId="Web-{28C18A2C-5C0D-46BF-8EE4-CD0F2C095D59}" dt="2023-05-31T20:31:29.092" v="224" actId="20577"/>
        <pc:sldMkLst>
          <pc:docMk/>
          <pc:sldMk cId="166202819" sldId="470"/>
        </pc:sldMkLst>
        <pc:spChg chg="mod">
          <ac:chgData name="Laura Melton" userId="gwXlF/CsGskrEZ9dRsMAbt1HYq8FnOxOTOwTJ69dXFQ=" providerId="None" clId="Web-{28C18A2C-5C0D-46BF-8EE4-CD0F2C095D59}" dt="2023-05-31T20:31:29.092" v="224" actId="20577"/>
          <ac:spMkLst>
            <pc:docMk/>
            <pc:sldMk cId="166202819" sldId="470"/>
            <ac:spMk id="3" creationId="{1E6DA982-67BE-EE1E-D8FA-C61E72ED2BA4}"/>
          </ac:spMkLst>
        </pc:spChg>
      </pc:sldChg>
      <pc:sldChg chg="modSp add replId">
        <pc:chgData name="Laura Melton" userId="gwXlF/CsGskrEZ9dRsMAbt1HYq8FnOxOTOwTJ69dXFQ=" providerId="None" clId="Web-{28C18A2C-5C0D-46BF-8EE4-CD0F2C095D59}" dt="2023-05-31T20:57:31.282" v="593" actId="20577"/>
        <pc:sldMkLst>
          <pc:docMk/>
          <pc:sldMk cId="757590255" sldId="471"/>
        </pc:sldMkLst>
        <pc:spChg chg="mod">
          <ac:chgData name="Laura Melton" userId="gwXlF/CsGskrEZ9dRsMAbt1HYq8FnOxOTOwTJ69dXFQ=" providerId="None" clId="Web-{28C18A2C-5C0D-46BF-8EE4-CD0F2C095D59}" dt="2023-05-31T20:57:31.282" v="593" actId="20577"/>
          <ac:spMkLst>
            <pc:docMk/>
            <pc:sldMk cId="757590255" sldId="471"/>
            <ac:spMk id="3" creationId="{1E6DA982-67BE-EE1E-D8FA-C61E72ED2BA4}"/>
          </ac:spMkLst>
        </pc:spChg>
      </pc:sldChg>
      <pc:sldChg chg="new del">
        <pc:chgData name="Laura Melton" userId="gwXlF/CsGskrEZ9dRsMAbt1HYq8FnOxOTOwTJ69dXFQ=" providerId="None" clId="Web-{28C18A2C-5C0D-46BF-8EE4-CD0F2C095D59}" dt="2023-05-31T20:57:42.860" v="595"/>
        <pc:sldMkLst>
          <pc:docMk/>
          <pc:sldMk cId="1402426513" sldId="472"/>
        </pc:sldMkLst>
      </pc:sldChg>
      <pc:sldChg chg="addSp delSp modSp add mod replId modClrScheme chgLayout">
        <pc:chgData name="Laura Melton" userId="gwXlF/CsGskrEZ9dRsMAbt1HYq8FnOxOTOwTJ69dXFQ=" providerId="None" clId="Web-{28C18A2C-5C0D-46BF-8EE4-CD0F2C095D59}" dt="2023-05-31T20:58:41.407" v="603" actId="1076"/>
        <pc:sldMkLst>
          <pc:docMk/>
          <pc:sldMk cId="1505071329" sldId="472"/>
        </pc:sldMkLst>
        <pc:spChg chg="mod ord">
          <ac:chgData name="Laura Melton" userId="gwXlF/CsGskrEZ9dRsMAbt1HYq8FnOxOTOwTJ69dXFQ=" providerId="None" clId="Web-{28C18A2C-5C0D-46BF-8EE4-CD0F2C095D59}" dt="2023-05-31T20:58:23.454" v="599"/>
          <ac:spMkLst>
            <pc:docMk/>
            <pc:sldMk cId="1505071329" sldId="472"/>
            <ac:spMk id="2" creationId="{3179E2F2-D095-057E-46F5-8D9ED10BC536}"/>
          </ac:spMkLst>
        </pc:spChg>
        <pc:spChg chg="mod ord">
          <ac:chgData name="Laura Melton" userId="gwXlF/CsGskrEZ9dRsMAbt1HYq8FnOxOTOwTJ69dXFQ=" providerId="None" clId="Web-{28C18A2C-5C0D-46BF-8EE4-CD0F2C095D59}" dt="2023-05-31T20:58:23.454" v="599"/>
          <ac:spMkLst>
            <pc:docMk/>
            <pc:sldMk cId="1505071329" sldId="472"/>
            <ac:spMk id="3" creationId="{1E6DA982-67BE-EE1E-D8FA-C61E72ED2BA4}"/>
          </ac:spMkLst>
        </pc:spChg>
        <pc:spChg chg="add del mod ord">
          <ac:chgData name="Laura Melton" userId="gwXlF/CsGskrEZ9dRsMAbt1HYq8FnOxOTOwTJ69dXFQ=" providerId="None" clId="Web-{28C18A2C-5C0D-46BF-8EE4-CD0F2C095D59}" dt="2023-05-31T20:58:23.454" v="599"/>
          <ac:spMkLst>
            <pc:docMk/>
            <pc:sldMk cId="1505071329" sldId="472"/>
            <ac:spMk id="4" creationId="{2C693C94-3763-D0AD-F37B-AA115DA34FC7}"/>
          </ac:spMkLst>
        </pc:spChg>
        <pc:spChg chg="add del mod ord">
          <ac:chgData name="Laura Melton" userId="gwXlF/CsGskrEZ9dRsMAbt1HYq8FnOxOTOwTJ69dXFQ=" providerId="None" clId="Web-{28C18A2C-5C0D-46BF-8EE4-CD0F2C095D59}" dt="2023-05-31T20:58:23.454" v="599"/>
          <ac:spMkLst>
            <pc:docMk/>
            <pc:sldMk cId="1505071329" sldId="472"/>
            <ac:spMk id="5" creationId="{B9C0B826-184C-D12E-4632-360D0EB504C8}"/>
          </ac:spMkLst>
        </pc:spChg>
        <pc:picChg chg="add mod">
          <ac:chgData name="Laura Melton" userId="gwXlF/CsGskrEZ9dRsMAbt1HYq8FnOxOTOwTJ69dXFQ=" providerId="None" clId="Web-{28C18A2C-5C0D-46BF-8EE4-CD0F2C095D59}" dt="2023-05-31T20:58:41.407" v="603" actId="1076"/>
          <ac:picMkLst>
            <pc:docMk/>
            <pc:sldMk cId="1505071329" sldId="472"/>
            <ac:picMk id="6" creationId="{2CA7E46C-3CE4-B7DA-9F22-AF32F1F55421}"/>
          </ac:picMkLst>
        </pc:picChg>
      </pc:sldChg>
      <pc:sldChg chg="add del replId">
        <pc:chgData name="Laura Melton" userId="gwXlF/CsGskrEZ9dRsMAbt1HYq8FnOxOTOwTJ69dXFQ=" providerId="None" clId="Web-{28C18A2C-5C0D-46BF-8EE4-CD0F2C095D59}" dt="2023-05-31T21:00:38.627" v="610"/>
        <pc:sldMkLst>
          <pc:docMk/>
          <pc:sldMk cId="3401523454" sldId="473"/>
        </pc:sldMkLst>
      </pc:sldChg>
      <pc:sldChg chg="add del replId">
        <pc:chgData name="Laura Melton" userId="gwXlF/CsGskrEZ9dRsMAbt1HYq8FnOxOTOwTJ69dXFQ=" providerId="None" clId="Web-{28C18A2C-5C0D-46BF-8EE4-CD0F2C095D59}" dt="2023-05-31T21:00:28.049" v="609"/>
        <pc:sldMkLst>
          <pc:docMk/>
          <pc:sldMk cId="1218631017" sldId="474"/>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1D68E-E7B9-43D9-9DE3-D8FD0D3373E7}"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4565D1F3-06F4-4B79-A902-86436EA7A27C}">
      <dgm:prSet phldrT="[Text]" phldr="1"/>
      <dgm:spPr/>
      <dgm:t>
        <a:bodyPr/>
        <a:lstStyle/>
        <a:p>
          <a:endParaRPr lang="en-US" dirty="0"/>
        </a:p>
      </dgm:t>
    </dgm:pt>
    <dgm:pt modelId="{F37F83A7-CE18-40ED-8020-ED2A7CDB89F5}" type="sibTrans" cxnId="{49244B78-21A6-4B2D-86CB-86126E35DBD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t>
        <a:bodyPr/>
        <a:lstStyle/>
        <a:p>
          <a:endParaRPr lang="en-US"/>
        </a:p>
      </dgm:t>
      <dgm:extLst>
        <a:ext uri="{E40237B7-FDA0-4F09-8148-C483321AD2D9}">
          <dgm14:cNvPr xmlns:dgm14="http://schemas.microsoft.com/office/drawing/2010/diagram" id="0" name="" descr="A picture containing person, person, posing&#10;&#10;Description automatically generated">
            <a:extLst>
              <a:ext uri="{FF2B5EF4-FFF2-40B4-BE49-F238E27FC236}">
                <a16:creationId xmlns:a16="http://schemas.microsoft.com/office/drawing/2014/main" id="{B7669441-0BEB-BEF5-68E7-DAB15EDA2399}"/>
              </a:ext>
            </a:extLst>
          </dgm14:cNvPr>
        </a:ext>
      </dgm:extLst>
    </dgm:pt>
    <dgm:pt modelId="{1C3F3D57-EC98-4596-860C-D2C2CAE22A41}" type="parTrans" cxnId="{49244B78-21A6-4B2D-86CB-86126E35DBDE}">
      <dgm:prSet/>
      <dgm:spPr/>
      <dgm:t>
        <a:bodyPr/>
        <a:lstStyle/>
        <a:p>
          <a:endParaRPr lang="en-US"/>
        </a:p>
      </dgm:t>
    </dgm:pt>
    <dgm:pt modelId="{26929681-2E1F-461B-BA10-29ABE5D07AC4}" type="pres">
      <dgm:prSet presAssocID="{51C1D68E-E7B9-43D9-9DE3-D8FD0D3373E7}" presName="Name0" presStyleCnt="0">
        <dgm:presLayoutVars>
          <dgm:dir/>
        </dgm:presLayoutVars>
      </dgm:prSet>
      <dgm:spPr/>
    </dgm:pt>
    <dgm:pt modelId="{EBBD406E-5E18-4A62-A242-67F1130DEE48}" type="pres">
      <dgm:prSet presAssocID="{F37F83A7-CE18-40ED-8020-ED2A7CDB89F5}" presName="picture_1" presStyleLbl="bgImgPlace1" presStyleIdx="0" presStyleCnt="1"/>
      <dgm:spPr/>
    </dgm:pt>
    <dgm:pt modelId="{FE80166F-62CC-4148-8865-74B7A1DBA20F}" type="pres">
      <dgm:prSet presAssocID="{4565D1F3-06F4-4B79-A902-86436EA7A27C}" presName="text_1" presStyleLbl="node1" presStyleIdx="0" presStyleCnt="0" custFlipVert="1" custFlipHor="1" custScaleX="19010" custScaleY="15871" custLinFactNeighborX="-63543" custLinFactNeighborY="-15921">
        <dgm:presLayoutVars>
          <dgm:bulletEnabled val="1"/>
        </dgm:presLayoutVars>
      </dgm:prSet>
      <dgm:spPr/>
    </dgm:pt>
    <dgm:pt modelId="{29DD68D3-AEDC-4014-9B89-150F4DCC683B}" type="pres">
      <dgm:prSet presAssocID="{51C1D68E-E7B9-43D9-9DE3-D8FD0D3373E7}" presName="maxNode" presStyleCnt="0"/>
      <dgm:spPr/>
    </dgm:pt>
    <dgm:pt modelId="{ED75A58D-E961-4D48-9ECE-872501E05637}" type="pres">
      <dgm:prSet presAssocID="{51C1D68E-E7B9-43D9-9DE3-D8FD0D3373E7}" presName="Name33" presStyleCnt="0"/>
      <dgm:spPr/>
    </dgm:pt>
  </dgm:ptLst>
  <dgm:cxnLst>
    <dgm:cxn modelId="{E1095F0A-735F-48E1-A62A-FA9D9281BEAF}" type="presOf" srcId="{51C1D68E-E7B9-43D9-9DE3-D8FD0D3373E7}" destId="{26929681-2E1F-461B-BA10-29ABE5D07AC4}" srcOrd="0" destOrd="0" presId="urn:microsoft.com/office/officeart/2008/layout/AccentedPicture"/>
    <dgm:cxn modelId="{49244B78-21A6-4B2D-86CB-86126E35DBDE}" srcId="{51C1D68E-E7B9-43D9-9DE3-D8FD0D3373E7}" destId="{4565D1F3-06F4-4B79-A902-86436EA7A27C}" srcOrd="0" destOrd="0" parTransId="{1C3F3D57-EC98-4596-860C-D2C2CAE22A41}" sibTransId="{F37F83A7-CE18-40ED-8020-ED2A7CDB89F5}"/>
    <dgm:cxn modelId="{A61A0F8A-D3FD-41E5-BAFA-91C4A328AD45}" type="presOf" srcId="{4565D1F3-06F4-4B79-A902-86436EA7A27C}" destId="{FE80166F-62CC-4148-8865-74B7A1DBA20F}" srcOrd="0" destOrd="0" presId="urn:microsoft.com/office/officeart/2008/layout/AccentedPicture"/>
    <dgm:cxn modelId="{E065B0E6-D058-441F-B3F2-CFA7D50A3CC6}" type="presOf" srcId="{F37F83A7-CE18-40ED-8020-ED2A7CDB89F5}" destId="{EBBD406E-5E18-4A62-A242-67F1130DEE48}" srcOrd="0" destOrd="0" presId="urn:microsoft.com/office/officeart/2008/layout/AccentedPicture"/>
    <dgm:cxn modelId="{705376AC-E3AE-4653-9289-8BCD55D46A1C}" type="presParOf" srcId="{26929681-2E1F-461B-BA10-29ABE5D07AC4}" destId="{EBBD406E-5E18-4A62-A242-67F1130DEE48}" srcOrd="0" destOrd="0" presId="urn:microsoft.com/office/officeart/2008/layout/AccentedPicture"/>
    <dgm:cxn modelId="{8BF75B32-58AC-46B4-AC75-569635FA817A}" type="presParOf" srcId="{26929681-2E1F-461B-BA10-29ABE5D07AC4}" destId="{FE80166F-62CC-4148-8865-74B7A1DBA20F}" srcOrd="1" destOrd="0" presId="urn:microsoft.com/office/officeart/2008/layout/AccentedPicture"/>
    <dgm:cxn modelId="{A84A213B-46B4-4EAA-879D-D2A46EF7629C}" type="presParOf" srcId="{26929681-2E1F-461B-BA10-29ABE5D07AC4}" destId="{29DD68D3-AEDC-4014-9B89-150F4DCC683B}" srcOrd="2" destOrd="0" presId="urn:microsoft.com/office/officeart/2008/layout/AccentedPicture"/>
    <dgm:cxn modelId="{92E7A970-65F9-483D-9CFB-247FE7EDE434}" type="presParOf" srcId="{29DD68D3-AEDC-4014-9B89-150F4DCC683B}" destId="{ED75A58D-E961-4D48-9ECE-872501E0563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22930A-FB0E-4B21-88B9-BAC79529B414}"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697A4C89-2D17-4E98-801E-691B2F9CDCDF}">
      <dgm:prSet custT="1"/>
      <dgm:spPr/>
      <dgm:t>
        <a:bodyPr/>
        <a:lstStyle/>
        <a:p>
          <a:r>
            <a:rPr lang="en-US" sz="1600" dirty="0"/>
            <a:t>1. Purpose of Industrial Pretreatment Program</a:t>
          </a:r>
        </a:p>
      </dgm:t>
    </dgm:pt>
    <dgm:pt modelId="{F0E43A74-13E5-406C-B564-9922F86DEF4C}" type="parTrans" cxnId="{3EC16C23-99BC-4476-96AE-4A0E35475003}">
      <dgm:prSet/>
      <dgm:spPr/>
      <dgm:t>
        <a:bodyPr/>
        <a:lstStyle/>
        <a:p>
          <a:endParaRPr lang="en-US"/>
        </a:p>
      </dgm:t>
    </dgm:pt>
    <dgm:pt modelId="{3A1882C7-DAB5-446C-9F97-DA28699F534F}" type="sibTrans" cxnId="{3EC16C23-99BC-4476-96AE-4A0E35475003}">
      <dgm:prSet/>
      <dgm:spPr/>
      <dgm:t>
        <a:bodyPr/>
        <a:lstStyle/>
        <a:p>
          <a:endParaRPr lang="en-US"/>
        </a:p>
      </dgm:t>
    </dgm:pt>
    <dgm:pt modelId="{51A8254B-82CB-4BA6-8E2D-5615D5CC3D40}">
      <dgm:prSet custT="1"/>
      <dgm:spPr/>
      <dgm:t>
        <a:bodyPr/>
        <a:lstStyle/>
        <a:p>
          <a:r>
            <a:rPr lang="en-US" sz="1600" dirty="0"/>
            <a:t>2. Types of Industrial User Permits</a:t>
          </a:r>
        </a:p>
      </dgm:t>
    </dgm:pt>
    <dgm:pt modelId="{60914FD5-A2CE-4165-9038-5AC55B176A8D}" type="parTrans" cxnId="{195C3353-3277-4298-BEC5-8623AF870239}">
      <dgm:prSet/>
      <dgm:spPr/>
      <dgm:t>
        <a:bodyPr/>
        <a:lstStyle/>
        <a:p>
          <a:endParaRPr lang="en-US"/>
        </a:p>
      </dgm:t>
    </dgm:pt>
    <dgm:pt modelId="{23CC51A1-B506-4CD7-9918-21434462EBD6}" type="sibTrans" cxnId="{195C3353-3277-4298-BEC5-8623AF870239}">
      <dgm:prSet/>
      <dgm:spPr/>
      <dgm:t>
        <a:bodyPr/>
        <a:lstStyle/>
        <a:p>
          <a:endParaRPr lang="en-US"/>
        </a:p>
      </dgm:t>
    </dgm:pt>
    <dgm:pt modelId="{4653F188-9A7B-4410-8BE7-79F82DDA5D56}">
      <dgm:prSet custT="1"/>
      <dgm:spPr/>
      <dgm:t>
        <a:bodyPr/>
        <a:lstStyle/>
        <a:p>
          <a:r>
            <a:rPr lang="en-US" sz="1600" dirty="0"/>
            <a:t>3. Compliance Program Scope</a:t>
          </a:r>
        </a:p>
      </dgm:t>
    </dgm:pt>
    <dgm:pt modelId="{FF78CC23-594A-4D88-9162-AA53CA164018}" type="parTrans" cxnId="{CEA0D8A9-633D-40F9-80E9-4BA263C62BFE}">
      <dgm:prSet/>
      <dgm:spPr/>
      <dgm:t>
        <a:bodyPr/>
        <a:lstStyle/>
        <a:p>
          <a:endParaRPr lang="en-US"/>
        </a:p>
      </dgm:t>
    </dgm:pt>
    <dgm:pt modelId="{10EB3946-5030-44C6-B7BD-E4ACBABB4E21}" type="sibTrans" cxnId="{CEA0D8A9-633D-40F9-80E9-4BA263C62BFE}">
      <dgm:prSet/>
      <dgm:spPr/>
      <dgm:t>
        <a:bodyPr/>
        <a:lstStyle/>
        <a:p>
          <a:endParaRPr lang="en-US"/>
        </a:p>
      </dgm:t>
    </dgm:pt>
    <dgm:pt modelId="{12FB78DF-117E-446D-A91D-48BBC3965B70}">
      <dgm:prSet custT="1"/>
      <dgm:spPr/>
      <dgm:t>
        <a:bodyPr/>
        <a:lstStyle/>
        <a:p>
          <a:r>
            <a:rPr lang="en-US" sz="1600" dirty="0"/>
            <a:t>4. Industrial User Permit Anatomy </a:t>
          </a:r>
        </a:p>
      </dgm:t>
    </dgm:pt>
    <dgm:pt modelId="{1E97E033-173A-489C-82FC-EF1F6DCD4036}" type="parTrans" cxnId="{111E247E-22FA-4F59-9A36-81F594355CB6}">
      <dgm:prSet/>
      <dgm:spPr/>
      <dgm:t>
        <a:bodyPr/>
        <a:lstStyle/>
        <a:p>
          <a:endParaRPr lang="en-US"/>
        </a:p>
      </dgm:t>
    </dgm:pt>
    <dgm:pt modelId="{AD97D93F-D078-49BA-ACFC-7C4AC1B25F52}" type="sibTrans" cxnId="{111E247E-22FA-4F59-9A36-81F594355CB6}">
      <dgm:prSet/>
      <dgm:spPr/>
      <dgm:t>
        <a:bodyPr/>
        <a:lstStyle/>
        <a:p>
          <a:endParaRPr lang="en-US"/>
        </a:p>
      </dgm:t>
    </dgm:pt>
    <dgm:pt modelId="{AFC911F2-E17B-4AEF-97E3-43FEC1F63A3D}">
      <dgm:prSet custT="1"/>
      <dgm:spPr/>
      <dgm:t>
        <a:bodyPr/>
        <a:lstStyle/>
        <a:p>
          <a:r>
            <a:rPr lang="en-US" sz="1600" dirty="0"/>
            <a:t>5. Common Permit Violations</a:t>
          </a:r>
        </a:p>
      </dgm:t>
    </dgm:pt>
    <dgm:pt modelId="{38467A8D-0F9F-4915-89D3-3454F50E2427}" type="parTrans" cxnId="{AC6FEA27-135D-40EF-81D1-797F3A6364E7}">
      <dgm:prSet/>
      <dgm:spPr/>
      <dgm:t>
        <a:bodyPr/>
        <a:lstStyle/>
        <a:p>
          <a:endParaRPr lang="en-US"/>
        </a:p>
      </dgm:t>
    </dgm:pt>
    <dgm:pt modelId="{6E1341F5-46D4-46D6-A7F6-62B5F8ED24F4}" type="sibTrans" cxnId="{AC6FEA27-135D-40EF-81D1-797F3A6364E7}">
      <dgm:prSet/>
      <dgm:spPr/>
      <dgm:t>
        <a:bodyPr/>
        <a:lstStyle/>
        <a:p>
          <a:endParaRPr lang="en-US"/>
        </a:p>
      </dgm:t>
    </dgm:pt>
    <dgm:pt modelId="{751B89FA-246E-4F6C-8CE6-1AF27A3EBA7C}">
      <dgm:prSet custT="1"/>
      <dgm:spPr/>
      <dgm:t>
        <a:bodyPr/>
        <a:lstStyle/>
        <a:p>
          <a:r>
            <a:rPr lang="en-US" sz="1600" dirty="0"/>
            <a:t>6. Compliance Website Overview</a:t>
          </a:r>
        </a:p>
      </dgm:t>
    </dgm:pt>
    <dgm:pt modelId="{58643A33-D819-46F6-8147-7C22868EFD9F}" type="parTrans" cxnId="{3913947E-20ED-4988-A89A-2F79F532D308}">
      <dgm:prSet/>
      <dgm:spPr/>
      <dgm:t>
        <a:bodyPr/>
        <a:lstStyle/>
        <a:p>
          <a:endParaRPr lang="en-US"/>
        </a:p>
      </dgm:t>
    </dgm:pt>
    <dgm:pt modelId="{ABEA3329-2AC7-45B5-B9F1-3A8C54DBF5AF}" type="sibTrans" cxnId="{3913947E-20ED-4988-A89A-2F79F532D308}">
      <dgm:prSet/>
      <dgm:spPr/>
      <dgm:t>
        <a:bodyPr/>
        <a:lstStyle/>
        <a:p>
          <a:endParaRPr lang="en-US"/>
        </a:p>
      </dgm:t>
    </dgm:pt>
    <dgm:pt modelId="{49FB5816-FE7F-4F34-A8EE-E779CDDF4AFF}">
      <dgm:prSet custT="1"/>
      <dgm:spPr/>
      <dgm:t>
        <a:bodyPr/>
        <a:lstStyle/>
        <a:p>
          <a:r>
            <a:rPr lang="en-US" sz="1600" dirty="0"/>
            <a:t>7. Box.com IUP Collaboration Folders</a:t>
          </a:r>
        </a:p>
      </dgm:t>
    </dgm:pt>
    <dgm:pt modelId="{5883CC42-2FDE-47C3-BF1D-8DD08E5125AD}" type="parTrans" cxnId="{B6494805-458D-4F22-9F6B-4F5E21350CF6}">
      <dgm:prSet/>
      <dgm:spPr/>
      <dgm:t>
        <a:bodyPr/>
        <a:lstStyle/>
        <a:p>
          <a:endParaRPr lang="en-US"/>
        </a:p>
      </dgm:t>
    </dgm:pt>
    <dgm:pt modelId="{4F4BF0E9-2648-48E5-9274-0BC3166CE311}" type="sibTrans" cxnId="{B6494805-458D-4F22-9F6B-4F5E21350CF6}">
      <dgm:prSet/>
      <dgm:spPr/>
      <dgm:t>
        <a:bodyPr/>
        <a:lstStyle/>
        <a:p>
          <a:endParaRPr lang="en-US"/>
        </a:p>
      </dgm:t>
    </dgm:pt>
    <dgm:pt modelId="{5BC85AA4-2F2E-4B1A-B3A5-9F14D83C6557}">
      <dgm:prSet custT="1"/>
      <dgm:spPr/>
      <dgm:t>
        <a:bodyPr/>
        <a:lstStyle/>
        <a:p>
          <a:r>
            <a:rPr lang="en-US" sz="1600" dirty="0"/>
            <a:t>8. Timeline for Submitting Compliance Forms</a:t>
          </a:r>
        </a:p>
      </dgm:t>
    </dgm:pt>
    <dgm:pt modelId="{FD00C767-32EC-41D8-9DC2-8FC7793E3C22}" type="parTrans" cxnId="{62E81E56-9AA3-4513-B40E-E5B03E862277}">
      <dgm:prSet/>
      <dgm:spPr/>
      <dgm:t>
        <a:bodyPr/>
        <a:lstStyle/>
        <a:p>
          <a:endParaRPr lang="en-US"/>
        </a:p>
      </dgm:t>
    </dgm:pt>
    <dgm:pt modelId="{C2DC08BF-D5AB-4E86-84CA-020B39000B61}" type="sibTrans" cxnId="{62E81E56-9AA3-4513-B40E-E5B03E862277}">
      <dgm:prSet/>
      <dgm:spPr/>
      <dgm:t>
        <a:bodyPr/>
        <a:lstStyle/>
        <a:p>
          <a:endParaRPr lang="en-US"/>
        </a:p>
      </dgm:t>
    </dgm:pt>
    <dgm:pt modelId="{AABC8816-CCEF-46B7-8166-1C404FA10273}" type="pres">
      <dgm:prSet presAssocID="{B822930A-FB0E-4B21-88B9-BAC79529B414}" presName="linear" presStyleCnt="0">
        <dgm:presLayoutVars>
          <dgm:animLvl val="lvl"/>
          <dgm:resizeHandles val="exact"/>
        </dgm:presLayoutVars>
      </dgm:prSet>
      <dgm:spPr/>
    </dgm:pt>
    <dgm:pt modelId="{E3FBD3A0-E888-456B-9FFE-24B1454434E4}" type="pres">
      <dgm:prSet presAssocID="{697A4C89-2D17-4E98-801E-691B2F9CDCDF}" presName="parentText" presStyleLbl="node1" presStyleIdx="0" presStyleCnt="8" custLinFactNeighborX="-43971" custLinFactNeighborY="-34612">
        <dgm:presLayoutVars>
          <dgm:chMax val="0"/>
          <dgm:bulletEnabled val="1"/>
        </dgm:presLayoutVars>
      </dgm:prSet>
      <dgm:spPr/>
    </dgm:pt>
    <dgm:pt modelId="{3383AD1A-B4BE-432E-8CEA-A62BC8F132E6}" type="pres">
      <dgm:prSet presAssocID="{3A1882C7-DAB5-446C-9F97-DA28699F534F}" presName="spacer" presStyleCnt="0"/>
      <dgm:spPr/>
    </dgm:pt>
    <dgm:pt modelId="{8892ED70-3E43-49E7-AE64-7E9B7E8F31E2}" type="pres">
      <dgm:prSet presAssocID="{51A8254B-82CB-4BA6-8E2D-5615D5CC3D40}" presName="parentText" presStyleLbl="node1" presStyleIdx="1" presStyleCnt="8">
        <dgm:presLayoutVars>
          <dgm:chMax val="0"/>
          <dgm:bulletEnabled val="1"/>
        </dgm:presLayoutVars>
      </dgm:prSet>
      <dgm:spPr/>
    </dgm:pt>
    <dgm:pt modelId="{83E1D6D0-B4D3-49A3-A918-86D667F78960}" type="pres">
      <dgm:prSet presAssocID="{23CC51A1-B506-4CD7-9918-21434462EBD6}" presName="spacer" presStyleCnt="0"/>
      <dgm:spPr/>
    </dgm:pt>
    <dgm:pt modelId="{A55985C2-C1FB-4715-BF4F-692448641E10}" type="pres">
      <dgm:prSet presAssocID="{4653F188-9A7B-4410-8BE7-79F82DDA5D56}" presName="parentText" presStyleLbl="node1" presStyleIdx="2" presStyleCnt="8" custLinFactNeighborX="16499" custLinFactNeighborY="-10500">
        <dgm:presLayoutVars>
          <dgm:chMax val="0"/>
          <dgm:bulletEnabled val="1"/>
        </dgm:presLayoutVars>
      </dgm:prSet>
      <dgm:spPr/>
    </dgm:pt>
    <dgm:pt modelId="{628C1565-6EF2-4710-9E12-053FE96A00F2}" type="pres">
      <dgm:prSet presAssocID="{10EB3946-5030-44C6-B7BD-E4ACBABB4E21}" presName="spacer" presStyleCnt="0"/>
      <dgm:spPr/>
    </dgm:pt>
    <dgm:pt modelId="{82F8E837-847C-4B4C-9A58-24B8DDD0FB08}" type="pres">
      <dgm:prSet presAssocID="{12FB78DF-117E-446D-A91D-48BBC3965B70}" presName="parentText" presStyleLbl="node1" presStyleIdx="3" presStyleCnt="8" custLinFactNeighborX="-29575" custLinFactNeighborY="-4132">
        <dgm:presLayoutVars>
          <dgm:chMax val="0"/>
          <dgm:bulletEnabled val="1"/>
        </dgm:presLayoutVars>
      </dgm:prSet>
      <dgm:spPr/>
    </dgm:pt>
    <dgm:pt modelId="{01C2D350-78DF-4A0D-B2D3-12E4E49314DF}" type="pres">
      <dgm:prSet presAssocID="{AD97D93F-D078-49BA-ACFC-7C4AC1B25F52}" presName="spacer" presStyleCnt="0"/>
      <dgm:spPr/>
    </dgm:pt>
    <dgm:pt modelId="{E6CB5973-CB62-4E6F-ABD0-2DEE0ACF8D5A}" type="pres">
      <dgm:prSet presAssocID="{AFC911F2-E17B-4AEF-97E3-43FEC1F63A3D}" presName="parentText" presStyleLbl="node1" presStyleIdx="4" presStyleCnt="8">
        <dgm:presLayoutVars>
          <dgm:chMax val="0"/>
          <dgm:bulletEnabled val="1"/>
        </dgm:presLayoutVars>
      </dgm:prSet>
      <dgm:spPr/>
    </dgm:pt>
    <dgm:pt modelId="{0E45CEAF-A312-4DD5-9A17-65A0EC4B209C}" type="pres">
      <dgm:prSet presAssocID="{6E1341F5-46D4-46D6-A7F6-62B5F8ED24F4}" presName="spacer" presStyleCnt="0"/>
      <dgm:spPr/>
    </dgm:pt>
    <dgm:pt modelId="{CE451921-7458-42EC-B89F-68CF8ED2272B}" type="pres">
      <dgm:prSet presAssocID="{751B89FA-246E-4F6C-8CE6-1AF27A3EBA7C}" presName="parentText" presStyleLbl="node1" presStyleIdx="5" presStyleCnt="8">
        <dgm:presLayoutVars>
          <dgm:chMax val="0"/>
          <dgm:bulletEnabled val="1"/>
        </dgm:presLayoutVars>
      </dgm:prSet>
      <dgm:spPr/>
    </dgm:pt>
    <dgm:pt modelId="{404A6053-27DA-439C-9EF0-AB3A04827F49}" type="pres">
      <dgm:prSet presAssocID="{ABEA3329-2AC7-45B5-B9F1-3A8C54DBF5AF}" presName="spacer" presStyleCnt="0"/>
      <dgm:spPr/>
    </dgm:pt>
    <dgm:pt modelId="{AEF0FA5B-4B05-430A-B0D6-7EBA26A9BB4B}" type="pres">
      <dgm:prSet presAssocID="{49FB5816-FE7F-4F34-A8EE-E779CDDF4AFF}" presName="parentText" presStyleLbl="node1" presStyleIdx="6" presStyleCnt="8">
        <dgm:presLayoutVars>
          <dgm:chMax val="0"/>
          <dgm:bulletEnabled val="1"/>
        </dgm:presLayoutVars>
      </dgm:prSet>
      <dgm:spPr/>
    </dgm:pt>
    <dgm:pt modelId="{44D69547-E1BC-40E2-A406-4F5428941288}" type="pres">
      <dgm:prSet presAssocID="{4F4BF0E9-2648-48E5-9274-0BC3166CE311}" presName="spacer" presStyleCnt="0"/>
      <dgm:spPr/>
    </dgm:pt>
    <dgm:pt modelId="{5E6D0C53-4E1A-4E54-9F5C-D481C470D397}" type="pres">
      <dgm:prSet presAssocID="{5BC85AA4-2F2E-4B1A-B3A5-9F14D83C6557}" presName="parentText" presStyleLbl="node1" presStyleIdx="7" presStyleCnt="8">
        <dgm:presLayoutVars>
          <dgm:chMax val="0"/>
          <dgm:bulletEnabled val="1"/>
        </dgm:presLayoutVars>
      </dgm:prSet>
      <dgm:spPr/>
    </dgm:pt>
  </dgm:ptLst>
  <dgm:cxnLst>
    <dgm:cxn modelId="{B6494805-458D-4F22-9F6B-4F5E21350CF6}" srcId="{B822930A-FB0E-4B21-88B9-BAC79529B414}" destId="{49FB5816-FE7F-4F34-A8EE-E779CDDF4AFF}" srcOrd="6" destOrd="0" parTransId="{5883CC42-2FDE-47C3-BF1D-8DD08E5125AD}" sibTransId="{4F4BF0E9-2648-48E5-9274-0BC3166CE311}"/>
    <dgm:cxn modelId="{3EC16C23-99BC-4476-96AE-4A0E35475003}" srcId="{B822930A-FB0E-4B21-88B9-BAC79529B414}" destId="{697A4C89-2D17-4E98-801E-691B2F9CDCDF}" srcOrd="0" destOrd="0" parTransId="{F0E43A74-13E5-406C-B564-9922F86DEF4C}" sibTransId="{3A1882C7-DAB5-446C-9F97-DA28699F534F}"/>
    <dgm:cxn modelId="{AC6FEA27-135D-40EF-81D1-797F3A6364E7}" srcId="{B822930A-FB0E-4B21-88B9-BAC79529B414}" destId="{AFC911F2-E17B-4AEF-97E3-43FEC1F63A3D}" srcOrd="4" destOrd="0" parTransId="{38467A8D-0F9F-4915-89D3-3454F50E2427}" sibTransId="{6E1341F5-46D4-46D6-A7F6-62B5F8ED24F4}"/>
    <dgm:cxn modelId="{AD9CB42D-E4D0-4AA2-A8BC-D33FABE97C3B}" type="presOf" srcId="{697A4C89-2D17-4E98-801E-691B2F9CDCDF}" destId="{E3FBD3A0-E888-456B-9FFE-24B1454434E4}" srcOrd="0" destOrd="0" presId="urn:microsoft.com/office/officeart/2005/8/layout/vList2"/>
    <dgm:cxn modelId="{C14CC13A-670A-4730-96B1-1E88DB961192}" type="presOf" srcId="{B822930A-FB0E-4B21-88B9-BAC79529B414}" destId="{AABC8816-CCEF-46B7-8166-1C404FA10273}" srcOrd="0" destOrd="0" presId="urn:microsoft.com/office/officeart/2005/8/layout/vList2"/>
    <dgm:cxn modelId="{65646D3B-4834-4869-8C96-EDA530AFD56B}" type="presOf" srcId="{51A8254B-82CB-4BA6-8E2D-5615D5CC3D40}" destId="{8892ED70-3E43-49E7-AE64-7E9B7E8F31E2}" srcOrd="0" destOrd="0" presId="urn:microsoft.com/office/officeart/2005/8/layout/vList2"/>
    <dgm:cxn modelId="{A32CDB47-3BA6-4AFF-B3DE-DEBB1DD09C3F}" type="presOf" srcId="{5BC85AA4-2F2E-4B1A-B3A5-9F14D83C6557}" destId="{5E6D0C53-4E1A-4E54-9F5C-D481C470D397}" srcOrd="0" destOrd="0" presId="urn:microsoft.com/office/officeart/2005/8/layout/vList2"/>
    <dgm:cxn modelId="{195C3353-3277-4298-BEC5-8623AF870239}" srcId="{B822930A-FB0E-4B21-88B9-BAC79529B414}" destId="{51A8254B-82CB-4BA6-8E2D-5615D5CC3D40}" srcOrd="1" destOrd="0" parTransId="{60914FD5-A2CE-4165-9038-5AC55B176A8D}" sibTransId="{23CC51A1-B506-4CD7-9918-21434462EBD6}"/>
    <dgm:cxn modelId="{62E81E56-9AA3-4513-B40E-E5B03E862277}" srcId="{B822930A-FB0E-4B21-88B9-BAC79529B414}" destId="{5BC85AA4-2F2E-4B1A-B3A5-9F14D83C6557}" srcOrd="7" destOrd="0" parTransId="{FD00C767-32EC-41D8-9DC2-8FC7793E3C22}" sibTransId="{C2DC08BF-D5AB-4E86-84CA-020B39000B61}"/>
    <dgm:cxn modelId="{111E247E-22FA-4F59-9A36-81F594355CB6}" srcId="{B822930A-FB0E-4B21-88B9-BAC79529B414}" destId="{12FB78DF-117E-446D-A91D-48BBC3965B70}" srcOrd="3" destOrd="0" parTransId="{1E97E033-173A-489C-82FC-EF1F6DCD4036}" sibTransId="{AD97D93F-D078-49BA-ACFC-7C4AC1B25F52}"/>
    <dgm:cxn modelId="{3913947E-20ED-4988-A89A-2F79F532D308}" srcId="{B822930A-FB0E-4B21-88B9-BAC79529B414}" destId="{751B89FA-246E-4F6C-8CE6-1AF27A3EBA7C}" srcOrd="5" destOrd="0" parTransId="{58643A33-D819-46F6-8147-7C22868EFD9F}" sibTransId="{ABEA3329-2AC7-45B5-B9F1-3A8C54DBF5AF}"/>
    <dgm:cxn modelId="{BE9EFF93-BD64-463D-9A9B-9B29031E29C8}" type="presOf" srcId="{751B89FA-246E-4F6C-8CE6-1AF27A3EBA7C}" destId="{CE451921-7458-42EC-B89F-68CF8ED2272B}" srcOrd="0" destOrd="0" presId="urn:microsoft.com/office/officeart/2005/8/layout/vList2"/>
    <dgm:cxn modelId="{474942A3-96CB-4431-A913-DE63DAD11371}" type="presOf" srcId="{12FB78DF-117E-446D-A91D-48BBC3965B70}" destId="{82F8E837-847C-4B4C-9A58-24B8DDD0FB08}" srcOrd="0" destOrd="0" presId="urn:microsoft.com/office/officeart/2005/8/layout/vList2"/>
    <dgm:cxn modelId="{CEA0D8A9-633D-40F9-80E9-4BA263C62BFE}" srcId="{B822930A-FB0E-4B21-88B9-BAC79529B414}" destId="{4653F188-9A7B-4410-8BE7-79F82DDA5D56}" srcOrd="2" destOrd="0" parTransId="{FF78CC23-594A-4D88-9162-AA53CA164018}" sibTransId="{10EB3946-5030-44C6-B7BD-E4ACBABB4E21}"/>
    <dgm:cxn modelId="{4F8388ED-FEA6-41F3-A855-73CE19CE0DF3}" type="presOf" srcId="{49FB5816-FE7F-4F34-A8EE-E779CDDF4AFF}" destId="{AEF0FA5B-4B05-430A-B0D6-7EBA26A9BB4B}" srcOrd="0" destOrd="0" presId="urn:microsoft.com/office/officeart/2005/8/layout/vList2"/>
    <dgm:cxn modelId="{E1F2D2F6-1737-499B-9160-54904D1C1527}" type="presOf" srcId="{4653F188-9A7B-4410-8BE7-79F82DDA5D56}" destId="{A55985C2-C1FB-4715-BF4F-692448641E10}" srcOrd="0" destOrd="0" presId="urn:microsoft.com/office/officeart/2005/8/layout/vList2"/>
    <dgm:cxn modelId="{7929F4FF-B8B2-40F0-AA0C-3B2C2745652E}" type="presOf" srcId="{AFC911F2-E17B-4AEF-97E3-43FEC1F63A3D}" destId="{E6CB5973-CB62-4E6F-ABD0-2DEE0ACF8D5A}" srcOrd="0" destOrd="0" presId="urn:microsoft.com/office/officeart/2005/8/layout/vList2"/>
    <dgm:cxn modelId="{6CAC0E8F-C631-463D-A226-1CE12EB1F86B}" type="presParOf" srcId="{AABC8816-CCEF-46B7-8166-1C404FA10273}" destId="{E3FBD3A0-E888-456B-9FFE-24B1454434E4}" srcOrd="0" destOrd="0" presId="urn:microsoft.com/office/officeart/2005/8/layout/vList2"/>
    <dgm:cxn modelId="{81B8C005-88A3-4C68-A729-0B9898F2655E}" type="presParOf" srcId="{AABC8816-CCEF-46B7-8166-1C404FA10273}" destId="{3383AD1A-B4BE-432E-8CEA-A62BC8F132E6}" srcOrd="1" destOrd="0" presId="urn:microsoft.com/office/officeart/2005/8/layout/vList2"/>
    <dgm:cxn modelId="{324B4D3F-1625-42FC-B7FF-6B09F15C8768}" type="presParOf" srcId="{AABC8816-CCEF-46B7-8166-1C404FA10273}" destId="{8892ED70-3E43-49E7-AE64-7E9B7E8F31E2}" srcOrd="2" destOrd="0" presId="urn:microsoft.com/office/officeart/2005/8/layout/vList2"/>
    <dgm:cxn modelId="{AE7C65E4-BA5B-4F14-B1CC-C9F9A271DC65}" type="presParOf" srcId="{AABC8816-CCEF-46B7-8166-1C404FA10273}" destId="{83E1D6D0-B4D3-49A3-A918-86D667F78960}" srcOrd="3" destOrd="0" presId="urn:microsoft.com/office/officeart/2005/8/layout/vList2"/>
    <dgm:cxn modelId="{D53A33C3-98E3-48B1-ACCA-5663A97C8E35}" type="presParOf" srcId="{AABC8816-CCEF-46B7-8166-1C404FA10273}" destId="{A55985C2-C1FB-4715-BF4F-692448641E10}" srcOrd="4" destOrd="0" presId="urn:microsoft.com/office/officeart/2005/8/layout/vList2"/>
    <dgm:cxn modelId="{F4355E6E-959D-4C3E-9660-99ABD8823DB6}" type="presParOf" srcId="{AABC8816-CCEF-46B7-8166-1C404FA10273}" destId="{628C1565-6EF2-4710-9E12-053FE96A00F2}" srcOrd="5" destOrd="0" presId="urn:microsoft.com/office/officeart/2005/8/layout/vList2"/>
    <dgm:cxn modelId="{6F84C5A5-77AA-4E4D-88C6-A51EEE5DDD4F}" type="presParOf" srcId="{AABC8816-CCEF-46B7-8166-1C404FA10273}" destId="{82F8E837-847C-4B4C-9A58-24B8DDD0FB08}" srcOrd="6" destOrd="0" presId="urn:microsoft.com/office/officeart/2005/8/layout/vList2"/>
    <dgm:cxn modelId="{5E745D48-207C-4AB9-B9E6-6532E8276B14}" type="presParOf" srcId="{AABC8816-CCEF-46B7-8166-1C404FA10273}" destId="{01C2D350-78DF-4A0D-B2D3-12E4E49314DF}" srcOrd="7" destOrd="0" presId="urn:microsoft.com/office/officeart/2005/8/layout/vList2"/>
    <dgm:cxn modelId="{E4DEA642-6272-4CB5-99AB-03F44EDD82BF}" type="presParOf" srcId="{AABC8816-CCEF-46B7-8166-1C404FA10273}" destId="{E6CB5973-CB62-4E6F-ABD0-2DEE0ACF8D5A}" srcOrd="8" destOrd="0" presId="urn:microsoft.com/office/officeart/2005/8/layout/vList2"/>
    <dgm:cxn modelId="{723A7B41-F079-4E61-ABED-95C335BD0C28}" type="presParOf" srcId="{AABC8816-CCEF-46B7-8166-1C404FA10273}" destId="{0E45CEAF-A312-4DD5-9A17-65A0EC4B209C}" srcOrd="9" destOrd="0" presId="urn:microsoft.com/office/officeart/2005/8/layout/vList2"/>
    <dgm:cxn modelId="{A118DCB6-C146-4E3E-8D32-E206B2505152}" type="presParOf" srcId="{AABC8816-CCEF-46B7-8166-1C404FA10273}" destId="{CE451921-7458-42EC-B89F-68CF8ED2272B}" srcOrd="10" destOrd="0" presId="urn:microsoft.com/office/officeart/2005/8/layout/vList2"/>
    <dgm:cxn modelId="{4728CDDB-8BA2-47BF-8431-EE3F66D624BE}" type="presParOf" srcId="{AABC8816-CCEF-46B7-8166-1C404FA10273}" destId="{404A6053-27DA-439C-9EF0-AB3A04827F49}" srcOrd="11" destOrd="0" presId="urn:microsoft.com/office/officeart/2005/8/layout/vList2"/>
    <dgm:cxn modelId="{50656E9C-0D25-4EA7-9759-07B877F8017A}" type="presParOf" srcId="{AABC8816-CCEF-46B7-8166-1C404FA10273}" destId="{AEF0FA5B-4B05-430A-B0D6-7EBA26A9BB4B}" srcOrd="12" destOrd="0" presId="urn:microsoft.com/office/officeart/2005/8/layout/vList2"/>
    <dgm:cxn modelId="{C64E3051-F9D0-42EA-A382-F47CF2D4F221}" type="presParOf" srcId="{AABC8816-CCEF-46B7-8166-1C404FA10273}" destId="{44D69547-E1BC-40E2-A406-4F5428941288}" srcOrd="13" destOrd="0" presId="urn:microsoft.com/office/officeart/2005/8/layout/vList2"/>
    <dgm:cxn modelId="{F8F75B5D-B2CB-47C1-9F36-2D30F54ACFBE}" type="presParOf" srcId="{AABC8816-CCEF-46B7-8166-1C404FA10273}" destId="{5E6D0C53-4E1A-4E54-9F5C-D481C470D39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D406E-5E18-4A62-A242-67F1130DEE48}">
      <dsp:nvSpPr>
        <dsp:cNvPr id="0" name=""/>
        <dsp:cNvSpPr/>
      </dsp:nvSpPr>
      <dsp:spPr>
        <a:xfrm>
          <a:off x="385145" y="0"/>
          <a:ext cx="2795869" cy="356616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0166F-62CC-4148-8865-74B7A1DBA20F}">
      <dsp:nvSpPr>
        <dsp:cNvPr id="0" name=""/>
        <dsp:cNvSpPr/>
      </dsp:nvSpPr>
      <dsp:spPr>
        <a:xfrm flipH="1" flipV="1">
          <a:off x="798" y="1985855"/>
          <a:ext cx="409250" cy="3395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marL="0" lvl="0" indent="0" algn="l" defTabSz="533400">
            <a:lnSpc>
              <a:spcPct val="90000"/>
            </a:lnSpc>
            <a:spcBef>
              <a:spcPct val="0"/>
            </a:spcBef>
            <a:spcAft>
              <a:spcPct val="35000"/>
            </a:spcAft>
            <a:buNone/>
          </a:pPr>
          <a:endParaRPr lang="en-US" sz="1200" kern="1200" dirty="0"/>
        </a:p>
      </dsp:txBody>
      <dsp:txXfrm rot="10800000">
        <a:off x="798" y="1985855"/>
        <a:ext cx="409250" cy="339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D3A0-E888-456B-9FFE-24B1454434E4}">
      <dsp:nvSpPr>
        <dsp:cNvPr id="0" name=""/>
        <dsp:cNvSpPr/>
      </dsp:nvSpPr>
      <dsp:spPr>
        <a:xfrm>
          <a:off x="0" y="0"/>
          <a:ext cx="8282763" cy="617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1. Purpose of Industrial Pretreatment Program</a:t>
          </a:r>
        </a:p>
      </dsp:txBody>
      <dsp:txXfrm>
        <a:off x="30157" y="30157"/>
        <a:ext cx="8222449" cy="557446"/>
      </dsp:txXfrm>
    </dsp:sp>
    <dsp:sp modelId="{8892ED70-3E43-49E7-AE64-7E9B7E8F31E2}">
      <dsp:nvSpPr>
        <dsp:cNvPr id="0" name=""/>
        <dsp:cNvSpPr/>
      </dsp:nvSpPr>
      <dsp:spPr>
        <a:xfrm>
          <a:off x="0" y="736619"/>
          <a:ext cx="8282763" cy="617760"/>
        </a:xfrm>
        <a:prstGeom prst="roundRect">
          <a:avLst/>
        </a:prstGeom>
        <a:solidFill>
          <a:schemeClr val="accent3">
            <a:hueOff val="-1041129"/>
            <a:satOff val="-2300"/>
            <a:lumOff val="-1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2. Types of Industrial User Permits</a:t>
          </a:r>
        </a:p>
      </dsp:txBody>
      <dsp:txXfrm>
        <a:off x="30157" y="766776"/>
        <a:ext cx="8222449" cy="557446"/>
      </dsp:txXfrm>
    </dsp:sp>
    <dsp:sp modelId="{A55985C2-C1FB-4715-BF4F-692448641E10}">
      <dsp:nvSpPr>
        <dsp:cNvPr id="0" name=""/>
        <dsp:cNvSpPr/>
      </dsp:nvSpPr>
      <dsp:spPr>
        <a:xfrm>
          <a:off x="0" y="1439440"/>
          <a:ext cx="8282763" cy="617760"/>
        </a:xfrm>
        <a:prstGeom prst="roundRect">
          <a:avLst/>
        </a:prstGeom>
        <a:solidFill>
          <a:schemeClr val="accent3">
            <a:hueOff val="-2082259"/>
            <a:satOff val="-4601"/>
            <a:lumOff val="-33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3. Compliance Program Scope</a:t>
          </a:r>
        </a:p>
      </dsp:txBody>
      <dsp:txXfrm>
        <a:off x="30157" y="1469597"/>
        <a:ext cx="8222449" cy="557446"/>
      </dsp:txXfrm>
    </dsp:sp>
    <dsp:sp modelId="{82F8E837-847C-4B4C-9A58-24B8DDD0FB08}">
      <dsp:nvSpPr>
        <dsp:cNvPr id="0" name=""/>
        <dsp:cNvSpPr/>
      </dsp:nvSpPr>
      <dsp:spPr>
        <a:xfrm>
          <a:off x="0" y="2158292"/>
          <a:ext cx="8282763" cy="617760"/>
        </a:xfrm>
        <a:prstGeom prst="roundRect">
          <a:avLst/>
        </a:prstGeom>
        <a:solidFill>
          <a:schemeClr val="accent3">
            <a:hueOff val="-3123388"/>
            <a:satOff val="-6901"/>
            <a:lumOff val="-49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4. Industrial User Permit Anatomy </a:t>
          </a:r>
        </a:p>
      </dsp:txBody>
      <dsp:txXfrm>
        <a:off x="30157" y="2188449"/>
        <a:ext cx="8222449" cy="557446"/>
      </dsp:txXfrm>
    </dsp:sp>
    <dsp:sp modelId="{E6CB5973-CB62-4E6F-ABD0-2DEE0ACF8D5A}">
      <dsp:nvSpPr>
        <dsp:cNvPr id="0" name=""/>
        <dsp:cNvSpPr/>
      </dsp:nvSpPr>
      <dsp:spPr>
        <a:xfrm>
          <a:off x="0" y="2875020"/>
          <a:ext cx="8282763" cy="617760"/>
        </a:xfrm>
        <a:prstGeom prst="roundRect">
          <a:avLst/>
        </a:prstGeom>
        <a:solidFill>
          <a:schemeClr val="accent3">
            <a:hueOff val="-4164517"/>
            <a:satOff val="-9202"/>
            <a:lumOff val="-6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5. Common Permit Violations</a:t>
          </a:r>
        </a:p>
      </dsp:txBody>
      <dsp:txXfrm>
        <a:off x="30157" y="2905177"/>
        <a:ext cx="8222449" cy="557446"/>
      </dsp:txXfrm>
    </dsp:sp>
    <dsp:sp modelId="{CE451921-7458-42EC-B89F-68CF8ED2272B}">
      <dsp:nvSpPr>
        <dsp:cNvPr id="0" name=""/>
        <dsp:cNvSpPr/>
      </dsp:nvSpPr>
      <dsp:spPr>
        <a:xfrm>
          <a:off x="0" y="3587820"/>
          <a:ext cx="8282763" cy="617760"/>
        </a:xfrm>
        <a:prstGeom prst="roundRect">
          <a:avLst/>
        </a:prstGeom>
        <a:solidFill>
          <a:schemeClr val="accent3">
            <a:hueOff val="-5205646"/>
            <a:satOff val="-11502"/>
            <a:lumOff val="-8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6. Compliance Website Overview</a:t>
          </a:r>
        </a:p>
      </dsp:txBody>
      <dsp:txXfrm>
        <a:off x="30157" y="3617977"/>
        <a:ext cx="8222449" cy="557446"/>
      </dsp:txXfrm>
    </dsp:sp>
    <dsp:sp modelId="{AEF0FA5B-4B05-430A-B0D6-7EBA26A9BB4B}">
      <dsp:nvSpPr>
        <dsp:cNvPr id="0" name=""/>
        <dsp:cNvSpPr/>
      </dsp:nvSpPr>
      <dsp:spPr>
        <a:xfrm>
          <a:off x="0" y="4300620"/>
          <a:ext cx="8282763" cy="617760"/>
        </a:xfrm>
        <a:prstGeom prst="roundRect">
          <a:avLst/>
        </a:prstGeom>
        <a:solidFill>
          <a:schemeClr val="accent3">
            <a:hueOff val="-6246776"/>
            <a:satOff val="-13803"/>
            <a:lumOff val="-99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7. Box.com IUP Collaboration Folders</a:t>
          </a:r>
        </a:p>
      </dsp:txBody>
      <dsp:txXfrm>
        <a:off x="30157" y="4330777"/>
        <a:ext cx="8222449" cy="557446"/>
      </dsp:txXfrm>
    </dsp:sp>
    <dsp:sp modelId="{5E6D0C53-4E1A-4E54-9F5C-D481C470D397}">
      <dsp:nvSpPr>
        <dsp:cNvPr id="0" name=""/>
        <dsp:cNvSpPr/>
      </dsp:nvSpPr>
      <dsp:spPr>
        <a:xfrm>
          <a:off x="0" y="5013420"/>
          <a:ext cx="8282763" cy="617760"/>
        </a:xfrm>
        <a:prstGeom prst="roundRect">
          <a:avLst/>
        </a:prstGeom>
        <a:solidFill>
          <a:schemeClr val="accent3">
            <a:hueOff val="-7287905"/>
            <a:satOff val="-1610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8. Timeline for Submitting Compliance Forms</a:t>
          </a:r>
        </a:p>
      </dsp:txBody>
      <dsp:txXfrm>
        <a:off x="30157" y="5043577"/>
        <a:ext cx="8222449" cy="557446"/>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749ED-5067-407C-B6FD-E00D2B55B117}"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0E694-DC4B-4064-B10C-8166050359EA}" type="slidenum">
              <a:rPr lang="en-US" smtClean="0"/>
              <a:t>‹#›</a:t>
            </a:fld>
            <a:endParaRPr lang="en-US"/>
          </a:p>
        </p:txBody>
      </p:sp>
    </p:spTree>
    <p:extLst>
      <p:ext uri="{BB962C8B-B14F-4D97-AF65-F5344CB8AC3E}">
        <p14:creationId xmlns:p14="http://schemas.microsoft.com/office/powerpoint/2010/main" val="119479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2FAA0557-70AC-4B87-B56B-BFB191F8B49F}" type="slidenum">
              <a:rPr lang="en-US" smtClean="0"/>
              <a:t>1</a:t>
            </a:fld>
            <a:endParaRPr lang="en-US"/>
          </a:p>
        </p:txBody>
      </p:sp>
    </p:spTree>
    <p:extLst>
      <p:ext uri="{BB962C8B-B14F-4D97-AF65-F5344CB8AC3E}">
        <p14:creationId xmlns:p14="http://schemas.microsoft.com/office/powerpoint/2010/main" val="34694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0E694-DC4B-4064-B10C-8166050359EA}" type="slidenum">
              <a:rPr lang="en-US" smtClean="0"/>
              <a:t>2</a:t>
            </a:fld>
            <a:endParaRPr lang="en-US"/>
          </a:p>
        </p:txBody>
      </p:sp>
    </p:spTree>
    <p:extLst>
      <p:ext uri="{BB962C8B-B14F-4D97-AF65-F5344CB8AC3E}">
        <p14:creationId xmlns:p14="http://schemas.microsoft.com/office/powerpoint/2010/main" val="148245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0E694-DC4B-4064-B10C-8166050359EA}" type="slidenum">
              <a:rPr lang="en-US" smtClean="0"/>
              <a:t>5</a:t>
            </a:fld>
            <a:endParaRPr lang="en-US"/>
          </a:p>
        </p:txBody>
      </p:sp>
    </p:spTree>
    <p:extLst>
      <p:ext uri="{BB962C8B-B14F-4D97-AF65-F5344CB8AC3E}">
        <p14:creationId xmlns:p14="http://schemas.microsoft.com/office/powerpoint/2010/main" val="429084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mj-lt"/>
              <a:buAutoNum type="arabicPeriod"/>
            </a:pPr>
            <a:r>
              <a:rPr lang="en-US" sz="1200" dirty="0"/>
              <a:t>Has an average daily process wastewater flow of 25,000 gallons or more unless otherwise designated by the Control Authority in accordance with 15A NCAC 02H .0907(b); or </a:t>
            </a:r>
          </a:p>
          <a:p>
            <a:pPr marL="342900" indent="-342900">
              <a:lnSpc>
                <a:spcPct val="150000"/>
              </a:lnSpc>
              <a:buFont typeface="+mj-lt"/>
              <a:buAutoNum type="arabicPeriod"/>
            </a:pPr>
            <a:r>
              <a:rPr lang="en-US" sz="1200" dirty="0"/>
              <a:t>Contributes process wastewater which makes up five percent or more of the NPDES or Non-discharge permitted flow limit or organic capacity of the POTW treatment plant. In this context, organic capacity refers to BOD, TSS, and Ammonia, unless otherwise designated by the Control Authority in accordance with 15A NCAC 02H .0907(b); or</a:t>
            </a:r>
          </a:p>
          <a:p>
            <a:pPr marL="342900" indent="-342900">
              <a:lnSpc>
                <a:spcPct val="150000"/>
              </a:lnSpc>
              <a:buFont typeface="+mj-lt"/>
              <a:buAutoNum type="arabicPeriod"/>
            </a:pPr>
            <a:r>
              <a:rPr lang="en-US" sz="1200" dirty="0"/>
              <a:t>Is required to meet a national categorical pretreatment standard, unless otherwise designated by the Control Authority in accordance with 15A NCAC 02H .0907(b); or</a:t>
            </a:r>
          </a:p>
          <a:p>
            <a:pPr marL="342900" indent="-342900">
              <a:lnSpc>
                <a:spcPct val="150000"/>
              </a:lnSpc>
              <a:buFont typeface="+mj-lt"/>
              <a:buAutoNum type="arabicPeriod"/>
            </a:pPr>
            <a:r>
              <a:rPr lang="en-US" sz="1200" dirty="0"/>
              <a:t> Is designated as such by the Control Authority on the basis that the User has a reasonable potential for adversely affecting the POTW’s operation, or for violating any Pretreatment Standard or requirement, or for contributing to violations of the POTW’s effluent limitations and conditions in its NPDES or non-discharge permit, or for limiting the POTW’s sludge disposal options.</a:t>
            </a:r>
          </a:p>
          <a:p>
            <a:endParaRPr lang="en-US" dirty="0"/>
          </a:p>
        </p:txBody>
      </p:sp>
      <p:sp>
        <p:nvSpPr>
          <p:cNvPr id="4" name="Slide Number Placeholder 3"/>
          <p:cNvSpPr>
            <a:spLocks noGrp="1"/>
          </p:cNvSpPr>
          <p:nvPr>
            <p:ph type="sldNum" sz="quarter" idx="5"/>
          </p:nvPr>
        </p:nvSpPr>
        <p:spPr/>
        <p:txBody>
          <a:bodyPr/>
          <a:lstStyle/>
          <a:p>
            <a:fld id="{6800E694-DC4B-4064-B10C-8166050359EA}" type="slidenum">
              <a:rPr lang="en-US" smtClean="0"/>
              <a:t>8</a:t>
            </a:fld>
            <a:endParaRPr lang="en-US"/>
          </a:p>
        </p:txBody>
      </p:sp>
    </p:spTree>
    <p:extLst>
      <p:ext uri="{BB962C8B-B14F-4D97-AF65-F5344CB8AC3E}">
        <p14:creationId xmlns:p14="http://schemas.microsoft.com/office/powerpoint/2010/main" val="143148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Criteria used in making a decision to issue a local permit may include:</a:t>
            </a:r>
          </a:p>
          <a:p>
            <a:pPr marL="342900" indent="-342900">
              <a:buFont typeface="+mj-lt"/>
              <a:buAutoNum type="arabicPeriod"/>
            </a:pPr>
            <a:r>
              <a:rPr lang="en-US" sz="1200" dirty="0"/>
              <a:t>Estimated wastewater strength, characteristics and total flow.</a:t>
            </a:r>
          </a:p>
          <a:p>
            <a:pPr marL="342900" indent="-342900">
              <a:buFont typeface="+mj-lt"/>
              <a:buAutoNum type="arabicPeriod"/>
            </a:pPr>
            <a:r>
              <a:rPr lang="en-US" sz="1200" dirty="0"/>
              <a:t> Activity and/or processes on the premises.</a:t>
            </a:r>
          </a:p>
          <a:p>
            <a:pPr marL="342900" indent="-342900">
              <a:buFont typeface="+mj-lt"/>
              <a:buAutoNum type="arabicPeriod"/>
            </a:pPr>
            <a:r>
              <a:rPr lang="en-US" sz="1200" dirty="0"/>
              <a:t>Type and/or amount of raw materials and chemicals used or stored at the facility.</a:t>
            </a:r>
          </a:p>
          <a:p>
            <a:pPr marL="342900" indent="-342900">
              <a:buFont typeface="+mj-lt"/>
              <a:buAutoNum type="arabicPeriod"/>
            </a:pPr>
            <a:r>
              <a:rPr lang="en-US" sz="1200" dirty="0"/>
              <a:t>Potential for spills which could impact the collection system, treatment processes, and sludge disposal options.</a:t>
            </a:r>
          </a:p>
          <a:p>
            <a:pPr marL="342900" indent="-342900">
              <a:buFont typeface="+mj-lt"/>
              <a:buAutoNum type="arabicPeriod"/>
            </a:pPr>
            <a:r>
              <a:rPr lang="en-US" sz="1200" dirty="0"/>
              <a:t>Any pollutant discharge concentration that is 1% of the Maximum Allowable Headworks Loading (MAHL) of the POTW will contain a permit limit.</a:t>
            </a:r>
          </a:p>
          <a:p>
            <a:pPr marL="342900" indent="-342900">
              <a:buFont typeface="+mj-lt"/>
              <a:buAutoNum type="arabicPeriod"/>
            </a:pPr>
            <a:r>
              <a:rPr lang="en-US" sz="1200" dirty="0"/>
              <a:t>Any pollutant discharge concentration that is 0.5% of the Maximum Allowable Headworks Loading (MAHL) of the POTW will contain a permit monitoring requirement.</a:t>
            </a:r>
          </a:p>
          <a:p>
            <a:pPr marL="342900" indent="-342900">
              <a:buFont typeface="+mj-lt"/>
              <a:buAutoNum type="arabicPeriod"/>
            </a:pPr>
            <a:r>
              <a:rPr lang="en-US" sz="1200" dirty="0"/>
              <a:t>Anyone issued a Local Industrial User Permit will be monitored at least annually for mercury.</a:t>
            </a:r>
          </a:p>
          <a:p>
            <a:endParaRPr lang="en-US" dirty="0"/>
          </a:p>
        </p:txBody>
      </p:sp>
      <p:sp>
        <p:nvSpPr>
          <p:cNvPr id="4" name="Slide Number Placeholder 3"/>
          <p:cNvSpPr>
            <a:spLocks noGrp="1"/>
          </p:cNvSpPr>
          <p:nvPr>
            <p:ph type="sldNum" sz="quarter" idx="5"/>
          </p:nvPr>
        </p:nvSpPr>
        <p:spPr/>
        <p:txBody>
          <a:bodyPr/>
          <a:lstStyle/>
          <a:p>
            <a:fld id="{6800E694-DC4B-4064-B10C-8166050359EA}" type="slidenum">
              <a:rPr lang="en-US" smtClean="0"/>
              <a:t>9</a:t>
            </a:fld>
            <a:endParaRPr lang="en-US"/>
          </a:p>
        </p:txBody>
      </p:sp>
    </p:spTree>
    <p:extLst>
      <p:ext uri="{BB962C8B-B14F-4D97-AF65-F5344CB8AC3E}">
        <p14:creationId xmlns:p14="http://schemas.microsoft.com/office/powerpoint/2010/main" val="1021950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_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743415-5EB1-4CA5-99C3-159728B8F045}"/>
              </a:ext>
            </a:extLst>
          </p:cNvPr>
          <p:cNvPicPr>
            <a:picLocks noChangeAspect="1"/>
          </p:cNvPicPr>
          <p:nvPr/>
        </p:nvPicPr>
        <p:blipFill rotWithShape="1">
          <a:blip r:embed="rId4"/>
          <a:srcRect l="-20" t="15928" r="20" b="6929"/>
          <a:stretch/>
        </p:blipFill>
        <p:spPr>
          <a:xfrm>
            <a:off x="0" y="1768082"/>
            <a:ext cx="12192000" cy="5089918"/>
          </a:xfrm>
          <a:prstGeom prst="rect">
            <a:avLst/>
          </a:prstGeom>
        </p:spPr>
      </p:pic>
      <p:sp>
        <p:nvSpPr>
          <p:cNvPr id="5" name="Pentagon 4"/>
          <p:cNvSpPr/>
          <p:nvPr/>
        </p:nvSpPr>
        <p:spPr>
          <a:xfrm rot="10800000">
            <a:off x="6091237" y="0"/>
            <a:ext cx="6100763" cy="6858000"/>
          </a:xfrm>
          <a:prstGeom prst="homePlate">
            <a:avLst>
              <a:gd name="adj" fmla="val 460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7" name="Text Placeholder 10"/>
          <p:cNvSpPr>
            <a:spLocks noGrp="1"/>
          </p:cNvSpPr>
          <p:nvPr>
            <p:ph type="body" sz="quarter" idx="17"/>
          </p:nvPr>
        </p:nvSpPr>
        <p:spPr>
          <a:xfrm>
            <a:off x="6960097" y="4007346"/>
            <a:ext cx="4687707" cy="477772"/>
          </a:xfrm>
          <a:prstGeom prst="rect">
            <a:avLst/>
          </a:prstGeom>
          <a:noFill/>
        </p:spPr>
        <p:txBody>
          <a:bodyPr>
            <a:noAutofit/>
          </a:bodyPr>
          <a:lstStyle>
            <a:lvl1pPr marL="0" indent="0" algn="l">
              <a:lnSpc>
                <a:spcPct val="100000"/>
              </a:lnSpc>
              <a:spcBef>
                <a:spcPts val="1600"/>
              </a:spcBef>
              <a:buNone/>
              <a:defRPr sz="2400" b="0" baseline="0">
                <a:solidFill>
                  <a:schemeClr val="accent3">
                    <a:lumMod val="60000"/>
                    <a:lumOff val="40000"/>
                  </a:schemeClr>
                </a:solidFill>
                <a:latin typeface="+mn-lt"/>
                <a:cs typeface="Narkisim" pitchFamily="34" charset="-79"/>
              </a:defRPr>
            </a:lvl1pPr>
          </a:lstStyle>
          <a:p>
            <a:pPr lvl="0"/>
            <a:r>
              <a:rPr lang="en-US"/>
              <a:t>Click to edit Master text styles</a:t>
            </a:r>
          </a:p>
        </p:txBody>
      </p:sp>
      <p:sp>
        <p:nvSpPr>
          <p:cNvPr id="8" name="Title 1"/>
          <p:cNvSpPr>
            <a:spLocks noGrp="1"/>
          </p:cNvSpPr>
          <p:nvPr>
            <p:ph type="ctrTitle"/>
          </p:nvPr>
        </p:nvSpPr>
        <p:spPr>
          <a:xfrm>
            <a:off x="7233541" y="2389860"/>
            <a:ext cx="4687707" cy="2708627"/>
          </a:xfrm>
          <a:prstGeom prst="rect">
            <a:avLst/>
          </a:prstGeom>
          <a:noFill/>
        </p:spPr>
        <p:txBody>
          <a:bodyPr tIns="0" bIns="0" anchor="t">
            <a:spAutoFit/>
          </a:bodyPr>
          <a:lstStyle>
            <a:lvl1pPr algn="l">
              <a:defRPr sz="5867" b="0" cap="none" normalizeH="0" baseline="0">
                <a:solidFill>
                  <a:schemeClr val="tx1">
                    <a:lumMod val="85000"/>
                  </a:schemeClr>
                </a:solidFill>
                <a:latin typeface="+mj-lt"/>
                <a:ea typeface="Gulim" pitchFamily="34" charset="-127"/>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1456695"/>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5_About">
    <p:spTree>
      <p:nvGrpSpPr>
        <p:cNvPr id="1" name=""/>
        <p:cNvGrpSpPr/>
        <p:nvPr/>
      </p:nvGrpSpPr>
      <p:grpSpPr>
        <a:xfrm>
          <a:off x="0" y="0"/>
          <a:ext cx="0" cy="0"/>
          <a:chOff x="0" y="0"/>
          <a:chExt cx="0" cy="0"/>
        </a:xfrm>
      </p:grpSpPr>
      <p:sp>
        <p:nvSpPr>
          <p:cNvPr id="7" name="Rectangle 6"/>
          <p:cNvSpPr/>
          <p:nvPr/>
        </p:nvSpPr>
        <p:spPr>
          <a:xfrm>
            <a:off x="841377" y="3155958"/>
            <a:ext cx="1049339" cy="80963"/>
          </a:xfrm>
          <a:prstGeom prst="rect">
            <a:avLst/>
          </a:prstGeom>
          <a:solidFill>
            <a:schemeClr val="accent3">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9" name="Rectangle 8"/>
          <p:cNvSpPr/>
          <p:nvPr/>
        </p:nvSpPr>
        <p:spPr>
          <a:xfrm>
            <a:off x="1890718" y="3155958"/>
            <a:ext cx="1049337" cy="80963"/>
          </a:xfrm>
          <a:prstGeom prst="rect">
            <a:avLst/>
          </a:prstGeom>
          <a:solidFill>
            <a:schemeClr val="accent3">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11" name="Rectangle 10"/>
          <p:cNvSpPr/>
          <p:nvPr/>
        </p:nvSpPr>
        <p:spPr>
          <a:xfrm>
            <a:off x="2940052" y="3155958"/>
            <a:ext cx="1050925" cy="8096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12" name="Rectangle 11"/>
          <p:cNvSpPr/>
          <p:nvPr/>
        </p:nvSpPr>
        <p:spPr>
          <a:xfrm>
            <a:off x="3990977" y="3155958"/>
            <a:ext cx="1049339" cy="80963"/>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8" name="Picture Placeholder 2"/>
          <p:cNvSpPr>
            <a:spLocks noGrp="1"/>
          </p:cNvSpPr>
          <p:nvPr>
            <p:ph type="pic" sz="quarter" idx="25"/>
          </p:nvPr>
        </p:nvSpPr>
        <p:spPr>
          <a:xfrm>
            <a:off x="6672067" y="1988843"/>
            <a:ext cx="5515668" cy="3648405"/>
          </a:xfrm>
          <a:custGeom>
            <a:avLst/>
            <a:gdLst>
              <a:gd name="connsiteX0" fmla="*/ 0 w 4248472"/>
              <a:gd name="connsiteY0" fmla="*/ 0 h 2378621"/>
              <a:gd name="connsiteX1" fmla="*/ 4248472 w 4248472"/>
              <a:gd name="connsiteY1" fmla="*/ 0 h 2378621"/>
              <a:gd name="connsiteX2" fmla="*/ 4248472 w 4248472"/>
              <a:gd name="connsiteY2" fmla="*/ 2378621 h 2378621"/>
              <a:gd name="connsiteX3" fmla="*/ 0 w 4248472"/>
              <a:gd name="connsiteY3" fmla="*/ 2378621 h 2378621"/>
              <a:gd name="connsiteX4" fmla="*/ 0 w 4248472"/>
              <a:gd name="connsiteY4" fmla="*/ 0 h 2378621"/>
              <a:gd name="connsiteX0" fmla="*/ 0 w 4252705"/>
              <a:gd name="connsiteY0" fmla="*/ 0 h 2378645"/>
              <a:gd name="connsiteX1" fmla="*/ 4248472 w 4252705"/>
              <a:gd name="connsiteY1" fmla="*/ 0 h 2378645"/>
              <a:gd name="connsiteX2" fmla="*/ 4248472 w 4252705"/>
              <a:gd name="connsiteY2" fmla="*/ 2378621 h 2378645"/>
              <a:gd name="connsiteX3" fmla="*/ 0 w 4252705"/>
              <a:gd name="connsiteY3" fmla="*/ 2378621 h 2378645"/>
              <a:gd name="connsiteX4" fmla="*/ 0 w 4252705"/>
              <a:gd name="connsiteY4" fmla="*/ 0 h 237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705" h="2378645">
                <a:moveTo>
                  <a:pt x="0" y="0"/>
                </a:moveTo>
                <a:lnTo>
                  <a:pt x="4248472" y="0"/>
                </a:lnTo>
                <a:cubicBezTo>
                  <a:pt x="4248472" y="792874"/>
                  <a:pt x="4257997" y="2385847"/>
                  <a:pt x="4248472" y="2378621"/>
                </a:cubicBezTo>
                <a:lnTo>
                  <a:pt x="0" y="2378621"/>
                </a:lnTo>
                <a:lnTo>
                  <a:pt x="0" y="0"/>
                </a:lnTo>
                <a:close/>
              </a:path>
            </a:pathLst>
          </a:custGeom>
          <a:effectLst>
            <a:outerShdw blurRad="50800" dist="38100" dir="10800000" algn="r" rotWithShape="0">
              <a:prstClr val="black">
                <a:alpha val="40000"/>
              </a:prstClr>
            </a:outerShdw>
          </a:effectLst>
        </p:spPr>
        <p:txBody>
          <a:bodyPr rtlCol="0">
            <a:normAutofit/>
          </a:bodyPr>
          <a:lstStyle>
            <a:lvl1pPr marL="0" indent="0" algn="l">
              <a:buNone/>
              <a:defRPr sz="1600">
                <a:solidFill>
                  <a:srgbClr val="1C1306"/>
                </a:solidFill>
                <a:latin typeface="Quicksand" panose="02070303000000060000" pitchFamily="18" charset="0"/>
              </a:defRPr>
            </a:lvl1pPr>
          </a:lstStyle>
          <a:p>
            <a:pPr lvl="0"/>
            <a:r>
              <a:rPr lang="en-US" noProof="0"/>
              <a:t>Click icon to add picture</a:t>
            </a:r>
            <a:endParaRPr lang="id-ID" noProof="0" dirty="0"/>
          </a:p>
        </p:txBody>
      </p:sp>
      <p:sp>
        <p:nvSpPr>
          <p:cNvPr id="4" name="Text Placeholder 8"/>
          <p:cNvSpPr>
            <a:spLocks noGrp="1"/>
          </p:cNvSpPr>
          <p:nvPr>
            <p:ph type="body" sz="quarter" idx="18"/>
          </p:nvPr>
        </p:nvSpPr>
        <p:spPr>
          <a:xfrm>
            <a:off x="725848" y="3525020"/>
            <a:ext cx="5562173" cy="2112235"/>
          </a:xfrm>
          <a:prstGeom prst="rect">
            <a:avLst/>
          </a:prstGeom>
          <a:noFill/>
        </p:spPr>
        <p:txBody>
          <a:bodyPr/>
          <a:lstStyle>
            <a:lvl1pPr marL="0" indent="0">
              <a:lnSpc>
                <a:spcPct val="90000"/>
              </a:lnSpc>
              <a:spcBef>
                <a:spcPts val="1600"/>
              </a:spcBef>
              <a:buNone/>
              <a:defRPr sz="1600">
                <a:solidFill>
                  <a:schemeClr val="tx1">
                    <a:lumMod val="95000"/>
                    <a:lumOff val="5000"/>
                  </a:schemeClr>
                </a:solidFill>
                <a:latin typeface="+mn-lt"/>
              </a:defRPr>
            </a:lvl1pPr>
          </a:lstStyle>
          <a:p>
            <a:pPr lvl="0"/>
            <a:r>
              <a:rPr lang="en-US"/>
              <a:t>Click to edit Master text styles</a:t>
            </a:r>
          </a:p>
        </p:txBody>
      </p:sp>
      <p:sp>
        <p:nvSpPr>
          <p:cNvPr id="6" name="Text Placeholder 10"/>
          <p:cNvSpPr>
            <a:spLocks noGrp="1"/>
          </p:cNvSpPr>
          <p:nvPr>
            <p:ph type="body" sz="quarter" idx="17"/>
          </p:nvPr>
        </p:nvSpPr>
        <p:spPr>
          <a:xfrm>
            <a:off x="725851" y="2683992"/>
            <a:ext cx="5562172"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10" name="Title 1"/>
          <p:cNvSpPr>
            <a:spLocks noGrp="1"/>
          </p:cNvSpPr>
          <p:nvPr>
            <p:ph type="title"/>
          </p:nvPr>
        </p:nvSpPr>
        <p:spPr>
          <a:xfrm>
            <a:off x="725848" y="1988848"/>
            <a:ext cx="5562173" cy="778099"/>
          </a:xfrm>
          <a:prstGeom prst="rect">
            <a:avLst/>
          </a:prstGeom>
        </p:spPr>
        <p:txBody>
          <a:bodyPr/>
          <a:lstStyle>
            <a:lvl1pPr algn="l">
              <a:defRPr sz="4800" b="0">
                <a:solidFill>
                  <a:schemeClr val="accent2"/>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4007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4_Picture_and_Text">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896211" y="2008440"/>
            <a:ext cx="1920000"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lgn="l">
              <a:buNone/>
              <a:defRPr sz="1600">
                <a:latin typeface="+mn-lt"/>
              </a:defRPr>
            </a:lvl1pPr>
          </a:lstStyle>
          <a:p>
            <a:pPr lvl="0"/>
            <a:r>
              <a:rPr lang="en-US" noProof="0"/>
              <a:t>Click icon to add picture</a:t>
            </a:r>
            <a:endParaRPr lang="id-ID" noProof="0" dirty="0"/>
          </a:p>
        </p:txBody>
      </p:sp>
      <p:sp>
        <p:nvSpPr>
          <p:cNvPr id="12" name="Picture Placeholder 2"/>
          <p:cNvSpPr>
            <a:spLocks noGrp="1"/>
          </p:cNvSpPr>
          <p:nvPr>
            <p:ph type="pic" sz="quarter" idx="28"/>
          </p:nvPr>
        </p:nvSpPr>
        <p:spPr>
          <a:xfrm>
            <a:off x="2927861" y="2018035"/>
            <a:ext cx="1920000" cy="1910413"/>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lgn="l">
              <a:buNone/>
              <a:defRPr sz="1600">
                <a:latin typeface="+mn-lt"/>
              </a:defRPr>
            </a:lvl1pPr>
          </a:lstStyle>
          <a:p>
            <a:pPr lvl="0"/>
            <a:r>
              <a:rPr lang="en-US" noProof="0"/>
              <a:t>Click icon to add picture</a:t>
            </a:r>
            <a:endParaRPr lang="id-ID" noProof="0" dirty="0"/>
          </a:p>
        </p:txBody>
      </p:sp>
      <p:sp>
        <p:nvSpPr>
          <p:cNvPr id="4" name="Text Placeholder 8"/>
          <p:cNvSpPr>
            <a:spLocks noGrp="1"/>
          </p:cNvSpPr>
          <p:nvPr>
            <p:ph type="body" sz="quarter" idx="18"/>
          </p:nvPr>
        </p:nvSpPr>
        <p:spPr>
          <a:xfrm>
            <a:off x="5239672" y="2008440"/>
            <a:ext cx="5561207" cy="3840000"/>
          </a:xfrm>
          <a:prstGeom prst="rect">
            <a:avLst/>
          </a:prstGeom>
          <a:noFill/>
          <a:ln>
            <a:noFill/>
          </a:ln>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13" name="Picture Placeholder 2"/>
          <p:cNvSpPr>
            <a:spLocks noGrp="1"/>
          </p:cNvSpPr>
          <p:nvPr>
            <p:ph type="pic" sz="quarter" idx="29"/>
          </p:nvPr>
        </p:nvSpPr>
        <p:spPr>
          <a:xfrm>
            <a:off x="2927861" y="4005072"/>
            <a:ext cx="1920000" cy="1860955"/>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lgn="l">
              <a:buNone/>
              <a:defRPr sz="1600">
                <a:latin typeface="+mn-lt"/>
              </a:defRPr>
            </a:lvl1pPr>
          </a:lstStyle>
          <a:p>
            <a:pPr lvl="0"/>
            <a:r>
              <a:rPr lang="en-US" noProof="0"/>
              <a:t>Click icon to add picture</a:t>
            </a:r>
            <a:endParaRPr lang="id-ID" noProof="0" dirty="0"/>
          </a:p>
        </p:txBody>
      </p:sp>
      <p:sp>
        <p:nvSpPr>
          <p:cNvPr id="15" name="Picture Placeholder 2"/>
          <p:cNvSpPr>
            <a:spLocks noGrp="1"/>
          </p:cNvSpPr>
          <p:nvPr>
            <p:ph type="pic" sz="quarter" idx="30"/>
          </p:nvPr>
        </p:nvSpPr>
        <p:spPr>
          <a:xfrm>
            <a:off x="896211" y="4005073"/>
            <a:ext cx="1920000" cy="1860953"/>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lgn="l">
              <a:buNone/>
              <a:defRPr sz="1600">
                <a:latin typeface="+mn-lt"/>
              </a:defRPr>
            </a:lvl1pPr>
          </a:lstStyle>
          <a:p>
            <a:pPr lvl="0"/>
            <a:r>
              <a:rPr lang="en-US" noProof="0"/>
              <a:t>Click icon to add picture</a:t>
            </a:r>
            <a:endParaRPr lang="id-ID" noProof="0" dirty="0"/>
          </a:p>
        </p:txBody>
      </p:sp>
      <p:sp>
        <p:nvSpPr>
          <p:cNvPr id="11"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14" name="Title 1"/>
          <p:cNvSpPr>
            <a:spLocks noGrp="1"/>
          </p:cNvSpPr>
          <p:nvPr>
            <p:ph type="title"/>
          </p:nvPr>
        </p:nvSpPr>
        <p:spPr>
          <a:xfrm>
            <a:off x="911425" y="446416"/>
            <a:ext cx="9601067" cy="778099"/>
          </a:xfrm>
          <a:prstGeom prst="rect">
            <a:avLst/>
          </a:prstGeom>
        </p:spPr>
        <p:txBody>
          <a:bodyPr/>
          <a:lstStyle>
            <a:lvl1pPr algn="l">
              <a:defRPr sz="4800" b="0">
                <a:solidFill>
                  <a:schemeClr val="accent2"/>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6551191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6"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7" name="Title 1"/>
          <p:cNvSpPr>
            <a:spLocks noGrp="1"/>
          </p:cNvSpPr>
          <p:nvPr>
            <p:ph type="title"/>
          </p:nvPr>
        </p:nvSpPr>
        <p:spPr>
          <a:xfrm>
            <a:off x="911425" y="446416"/>
            <a:ext cx="9601067" cy="778099"/>
          </a:xfrm>
          <a:prstGeom prst="rect">
            <a:avLst/>
          </a:prstGeom>
        </p:spPr>
        <p:txBody>
          <a:bodyPr/>
          <a:lstStyle>
            <a:lvl1pPr algn="l">
              <a:defRPr sz="4800" b="0">
                <a:solidFill>
                  <a:schemeClr val="accent2"/>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28077641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3_1_Picture_Custom Layout">
    <p:spTree>
      <p:nvGrpSpPr>
        <p:cNvPr id="1" name=""/>
        <p:cNvGrpSpPr/>
        <p:nvPr/>
      </p:nvGrpSpPr>
      <p:grpSpPr>
        <a:xfrm>
          <a:off x="0" y="0"/>
          <a:ext cx="0" cy="0"/>
          <a:chOff x="0" y="0"/>
          <a:chExt cx="0" cy="0"/>
        </a:xfrm>
      </p:grpSpPr>
      <p:sp>
        <p:nvSpPr>
          <p:cNvPr id="5" name="Picture Placeholder 5"/>
          <p:cNvSpPr>
            <a:spLocks noGrp="1"/>
          </p:cNvSpPr>
          <p:nvPr>
            <p:ph type="pic" sz="quarter" idx="18"/>
          </p:nvPr>
        </p:nvSpPr>
        <p:spPr>
          <a:xfrm>
            <a:off x="911424" y="1967416"/>
            <a:ext cx="3360000" cy="3360000"/>
          </a:xfrm>
          <a:prstGeom prst="ellipse">
            <a:avLst/>
          </a:prstGeom>
          <a:ln w="76200">
            <a:solidFill>
              <a:schemeClr val="accent4">
                <a:lumMod val="50000"/>
              </a:schemeClr>
            </a:solidFill>
          </a:ln>
          <a:effectLst>
            <a:outerShdw blurRad="63500" sx="102000" sy="102000" algn="ctr" rotWithShape="0">
              <a:prstClr val="black">
                <a:alpha val="40000"/>
              </a:prstClr>
            </a:outerShdw>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8"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9" name="Title 1"/>
          <p:cNvSpPr>
            <a:spLocks noGrp="1"/>
          </p:cNvSpPr>
          <p:nvPr>
            <p:ph type="title"/>
          </p:nvPr>
        </p:nvSpPr>
        <p:spPr>
          <a:xfrm>
            <a:off x="911425" y="446416"/>
            <a:ext cx="9601067" cy="778099"/>
          </a:xfrm>
          <a:prstGeom prst="rect">
            <a:avLst/>
          </a:prstGeom>
        </p:spPr>
        <p:txBody>
          <a:bodyPr/>
          <a:lstStyle>
            <a:lvl1pPr algn="l">
              <a:defRPr sz="4800" b="0">
                <a:solidFill>
                  <a:schemeClr val="accent2"/>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125765749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Custom_Text_Layout">
    <p:spTree>
      <p:nvGrpSpPr>
        <p:cNvPr id="1" name=""/>
        <p:cNvGrpSpPr/>
        <p:nvPr/>
      </p:nvGrpSpPr>
      <p:grpSpPr>
        <a:xfrm>
          <a:off x="0" y="0"/>
          <a:ext cx="0" cy="0"/>
          <a:chOff x="0" y="0"/>
          <a:chExt cx="0" cy="0"/>
        </a:xfrm>
      </p:grpSpPr>
      <p:sp>
        <p:nvSpPr>
          <p:cNvPr id="5" name="Text Placeholder 8"/>
          <p:cNvSpPr>
            <a:spLocks noGrp="1"/>
          </p:cNvSpPr>
          <p:nvPr>
            <p:ph type="body" sz="quarter" idx="27"/>
          </p:nvPr>
        </p:nvSpPr>
        <p:spPr>
          <a:xfrm>
            <a:off x="5905963" y="1974858"/>
            <a:ext cx="4894560" cy="3892409"/>
          </a:xfrm>
          <a:prstGeom prst="rect">
            <a:avLst/>
          </a:prstGeom>
          <a:noFill/>
        </p:spPr>
        <p:txBody>
          <a:bodyPr/>
          <a:lstStyle>
            <a:lvl1pPr marL="0" indent="0">
              <a:lnSpc>
                <a:spcPct val="90000"/>
              </a:lnSpc>
              <a:spcBef>
                <a:spcPts val="800"/>
              </a:spcBef>
              <a:buNone/>
              <a:defRPr sz="1467">
                <a:solidFill>
                  <a:schemeClr val="tx1">
                    <a:lumMod val="95000"/>
                    <a:lumOff val="5000"/>
                  </a:schemeClr>
                </a:solidFill>
                <a:latin typeface="Quicksand" panose="02070303000000060000" pitchFamily="18" charset="0"/>
              </a:defRPr>
            </a:lvl1pPr>
          </a:lstStyle>
          <a:p>
            <a:pPr lvl="0"/>
            <a:r>
              <a:rPr lang="en-US"/>
              <a:t>Click to edit Master text styles</a:t>
            </a:r>
          </a:p>
        </p:txBody>
      </p:sp>
      <p:sp>
        <p:nvSpPr>
          <p:cNvPr id="8"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9"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19940702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_Picture_and_Text">
    <p:spTree>
      <p:nvGrpSpPr>
        <p:cNvPr id="1" name=""/>
        <p:cNvGrpSpPr/>
        <p:nvPr/>
      </p:nvGrpSpPr>
      <p:grpSpPr>
        <a:xfrm>
          <a:off x="0" y="0"/>
          <a:ext cx="0" cy="0"/>
          <a:chOff x="0" y="0"/>
          <a:chExt cx="0" cy="0"/>
        </a:xfrm>
      </p:grpSpPr>
      <p:sp>
        <p:nvSpPr>
          <p:cNvPr id="5" name="Text Placeholder 8"/>
          <p:cNvSpPr>
            <a:spLocks noGrp="1"/>
          </p:cNvSpPr>
          <p:nvPr>
            <p:ph type="body" sz="quarter" idx="27"/>
          </p:nvPr>
        </p:nvSpPr>
        <p:spPr>
          <a:xfrm>
            <a:off x="5905963" y="1974858"/>
            <a:ext cx="4894560" cy="3892409"/>
          </a:xfrm>
          <a:prstGeom prst="rect">
            <a:avLst/>
          </a:prstGeom>
          <a:noFill/>
        </p:spPr>
        <p:txBody>
          <a:bodyPr/>
          <a:lstStyle>
            <a:lvl1pPr marL="0" indent="0">
              <a:lnSpc>
                <a:spcPct val="90000"/>
              </a:lnSpc>
              <a:spcBef>
                <a:spcPts val="800"/>
              </a:spcBef>
              <a:buNone/>
              <a:defRPr sz="1467">
                <a:solidFill>
                  <a:schemeClr val="tx1">
                    <a:lumMod val="95000"/>
                    <a:lumOff val="5000"/>
                  </a:schemeClr>
                </a:solidFill>
                <a:latin typeface="Quicksand" panose="02070303000000060000" pitchFamily="18" charset="0"/>
              </a:defRPr>
            </a:lvl1pPr>
          </a:lstStyle>
          <a:p>
            <a:pPr lvl="0"/>
            <a:r>
              <a:rPr lang="en-US"/>
              <a:t>Click to edit Master text styles</a:t>
            </a:r>
          </a:p>
        </p:txBody>
      </p:sp>
      <p:sp>
        <p:nvSpPr>
          <p:cNvPr id="8" name="Picture Placeholder 5"/>
          <p:cNvSpPr>
            <a:spLocks noGrp="1"/>
          </p:cNvSpPr>
          <p:nvPr>
            <p:ph type="pic" sz="quarter" idx="18"/>
          </p:nvPr>
        </p:nvSpPr>
        <p:spPr>
          <a:xfrm>
            <a:off x="623392" y="2468893"/>
            <a:ext cx="4320480" cy="2400267"/>
          </a:xfrm>
          <a:prstGeom prst="rect">
            <a:avLst/>
          </a:prstGeom>
          <a:ln w="76200">
            <a:noFill/>
          </a:ln>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0"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42742429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6"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7"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27813250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Picture_and_Block_Text">
    <p:spTree>
      <p:nvGrpSpPr>
        <p:cNvPr id="1" name=""/>
        <p:cNvGrpSpPr/>
        <p:nvPr/>
      </p:nvGrpSpPr>
      <p:grpSpPr>
        <a:xfrm>
          <a:off x="0" y="0"/>
          <a:ext cx="0" cy="0"/>
          <a:chOff x="0" y="0"/>
          <a:chExt cx="0" cy="0"/>
        </a:xfrm>
      </p:grpSpPr>
      <p:sp>
        <p:nvSpPr>
          <p:cNvPr id="6" name="Rectangle 5"/>
          <p:cNvSpPr/>
          <p:nvPr/>
        </p:nvSpPr>
        <p:spPr>
          <a:xfrm>
            <a:off x="5040318" y="1962150"/>
            <a:ext cx="4992687" cy="403383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latin typeface="Quicksand" panose="02070303000000060000" pitchFamily="18" charset="0"/>
            </a:endParaRPr>
          </a:p>
        </p:txBody>
      </p:sp>
      <p:sp>
        <p:nvSpPr>
          <p:cNvPr id="5" name="Picture Placeholder 5"/>
          <p:cNvSpPr>
            <a:spLocks noGrp="1"/>
          </p:cNvSpPr>
          <p:nvPr>
            <p:ph type="pic" sz="quarter" idx="18"/>
          </p:nvPr>
        </p:nvSpPr>
        <p:spPr>
          <a:xfrm>
            <a:off x="1583499" y="1961497"/>
            <a:ext cx="3456384" cy="4033804"/>
          </a:xfrm>
          <a:prstGeom prst="rect">
            <a:avLst/>
          </a:prstGeom>
          <a:ln w="76200">
            <a:noFill/>
          </a:ln>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8"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9"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1124367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Full_Picture_Layout">
    <p:spTree>
      <p:nvGrpSpPr>
        <p:cNvPr id="1" name=""/>
        <p:cNvGrpSpPr/>
        <p:nvPr/>
      </p:nvGrpSpPr>
      <p:grpSpPr>
        <a:xfrm>
          <a:off x="0" y="0"/>
          <a:ext cx="0" cy="0"/>
          <a:chOff x="0" y="0"/>
          <a:chExt cx="0" cy="0"/>
        </a:xfrm>
      </p:grpSpPr>
      <p:sp>
        <p:nvSpPr>
          <p:cNvPr id="18" name="Picture Placeholder 9"/>
          <p:cNvSpPr>
            <a:spLocks noGrp="1"/>
          </p:cNvSpPr>
          <p:nvPr>
            <p:ph type="pic" sz="quarter" idx="25"/>
          </p:nvPr>
        </p:nvSpPr>
        <p:spPr>
          <a:xfrm>
            <a:off x="-2860" y="0"/>
            <a:ext cx="12194863" cy="6858000"/>
          </a:xfrm>
          <a:prstGeom prst="rect">
            <a:avLst/>
          </a:prstGeom>
          <a:noFill/>
          <a:ln>
            <a:noFill/>
          </a:ln>
          <a:effectLst/>
        </p:spPr>
        <p:style>
          <a:lnRef idx="1">
            <a:schemeClr val="accent2"/>
          </a:lnRef>
          <a:fillRef idx="3">
            <a:schemeClr val="accent2"/>
          </a:fillRef>
          <a:effectRef idx="2">
            <a:schemeClr val="accent2"/>
          </a:effectRef>
          <a:fontRef idx="none"/>
        </p:style>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074844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1_Text_and_4_Pictures">
    <p:spTree>
      <p:nvGrpSpPr>
        <p:cNvPr id="1" name=""/>
        <p:cNvGrpSpPr/>
        <p:nvPr/>
      </p:nvGrpSpPr>
      <p:grpSpPr>
        <a:xfrm>
          <a:off x="0" y="0"/>
          <a:ext cx="0" cy="0"/>
          <a:chOff x="0" y="0"/>
          <a:chExt cx="0" cy="0"/>
        </a:xfrm>
      </p:grpSpPr>
      <p:sp>
        <p:nvSpPr>
          <p:cNvPr id="5" name="Picture Placeholder 2"/>
          <p:cNvSpPr>
            <a:spLocks noGrp="1"/>
          </p:cNvSpPr>
          <p:nvPr>
            <p:ph type="pic" sz="quarter" idx="19"/>
          </p:nvPr>
        </p:nvSpPr>
        <p:spPr>
          <a:xfrm>
            <a:off x="6943261" y="2976443"/>
            <a:ext cx="1920000" cy="1920000"/>
          </a:xfrm>
          <a:prstGeom prst="flowChartDecision">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8" name="Text Placeholder 10"/>
          <p:cNvSpPr>
            <a:spLocks noGrp="1"/>
          </p:cNvSpPr>
          <p:nvPr>
            <p:ph type="body" sz="quarter" idx="23"/>
          </p:nvPr>
        </p:nvSpPr>
        <p:spPr>
          <a:xfrm>
            <a:off x="911425" y="2186227"/>
            <a:ext cx="5568619" cy="3264363"/>
          </a:xfrm>
          <a:prstGeom prst="rect">
            <a:avLst/>
          </a:prstGeom>
        </p:spPr>
        <p:txBody>
          <a:bodyPr>
            <a:noAutofit/>
          </a:bodyPr>
          <a:lstStyle>
            <a:lvl1pPr marL="0" indent="0" algn="l">
              <a:lnSpc>
                <a:spcPct val="100000"/>
              </a:lnSpc>
              <a:spcBef>
                <a:spcPts val="1600"/>
              </a:spcBef>
              <a:buNone/>
              <a:defRPr sz="1600" b="0" baseline="0">
                <a:solidFill>
                  <a:schemeClr val="tx1">
                    <a:lumMod val="85000"/>
                    <a:lumOff val="1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3" name="Picture Placeholder 2"/>
          <p:cNvSpPr>
            <a:spLocks noGrp="1"/>
          </p:cNvSpPr>
          <p:nvPr>
            <p:ph type="pic" sz="quarter" idx="24"/>
          </p:nvPr>
        </p:nvSpPr>
        <p:spPr>
          <a:xfrm>
            <a:off x="9089165" y="2976443"/>
            <a:ext cx="1920000" cy="1920000"/>
          </a:xfrm>
          <a:prstGeom prst="flowChartDecision">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4" name="Picture Placeholder 2"/>
          <p:cNvSpPr>
            <a:spLocks noGrp="1"/>
          </p:cNvSpPr>
          <p:nvPr>
            <p:ph type="pic" sz="quarter" idx="25"/>
          </p:nvPr>
        </p:nvSpPr>
        <p:spPr>
          <a:xfrm>
            <a:off x="8016213" y="1889199"/>
            <a:ext cx="1920000" cy="1920000"/>
          </a:xfrm>
          <a:prstGeom prst="flowChartDecision">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5" name="Picture Placeholder 2"/>
          <p:cNvSpPr>
            <a:spLocks noGrp="1"/>
          </p:cNvSpPr>
          <p:nvPr>
            <p:ph type="pic" sz="quarter" idx="26"/>
          </p:nvPr>
        </p:nvSpPr>
        <p:spPr>
          <a:xfrm>
            <a:off x="8026929" y="4063687"/>
            <a:ext cx="1920000" cy="1920000"/>
          </a:xfrm>
          <a:prstGeom prst="flowChartDecision">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1"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8876195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_Slide">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811663"/>
      </p:ext>
    </p:extLst>
  </p:cSld>
  <p:clrMapOvr>
    <a:overrideClrMapping bg1="dk1" tx1="lt1" bg2="dk2" tx2="lt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4_4_Pictures_and_Text">
    <p:spTree>
      <p:nvGrpSpPr>
        <p:cNvPr id="1" name=""/>
        <p:cNvGrpSpPr/>
        <p:nvPr/>
      </p:nvGrpSpPr>
      <p:grpSpPr>
        <a:xfrm>
          <a:off x="0" y="0"/>
          <a:ext cx="0" cy="0"/>
          <a:chOff x="0" y="0"/>
          <a:chExt cx="0" cy="0"/>
        </a:xfrm>
      </p:grpSpPr>
      <p:sp>
        <p:nvSpPr>
          <p:cNvPr id="7" name="Picture Placeholder 9"/>
          <p:cNvSpPr>
            <a:spLocks noGrp="1"/>
          </p:cNvSpPr>
          <p:nvPr>
            <p:ph type="pic" sz="quarter" idx="25"/>
          </p:nvPr>
        </p:nvSpPr>
        <p:spPr>
          <a:xfrm>
            <a:off x="736961" y="2012545"/>
            <a:ext cx="2793563" cy="1910200"/>
          </a:xfrm>
          <a:prstGeom prst="flowChartInputOutput">
            <a:avLst/>
          </a:prstGeom>
          <a:noFill/>
          <a:ln>
            <a:no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none"/>
        </p:style>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8" name="Text Placeholder 8"/>
          <p:cNvSpPr>
            <a:spLocks noGrp="1"/>
          </p:cNvSpPr>
          <p:nvPr>
            <p:ph type="body" sz="quarter" idx="28"/>
          </p:nvPr>
        </p:nvSpPr>
        <p:spPr>
          <a:xfrm>
            <a:off x="6480043" y="2621092"/>
            <a:ext cx="3744416" cy="3061080"/>
          </a:xfrm>
          <a:prstGeom prst="rect">
            <a:avLst/>
          </a:prstGeom>
        </p:spPr>
        <p:txBody>
          <a:bodyPr/>
          <a:lstStyle>
            <a:lvl1pPr marL="0" indent="0">
              <a:lnSpc>
                <a:spcPct val="90000"/>
              </a:lnSpc>
              <a:spcBef>
                <a:spcPts val="800"/>
              </a:spcBef>
              <a:buNone/>
              <a:defRPr sz="1467">
                <a:solidFill>
                  <a:schemeClr val="tx1">
                    <a:lumMod val="95000"/>
                    <a:lumOff val="5000"/>
                  </a:schemeClr>
                </a:solidFill>
                <a:latin typeface="Quicksand" panose="02070303000000060000" pitchFamily="18" charset="0"/>
              </a:defRPr>
            </a:lvl1pPr>
          </a:lstStyle>
          <a:p>
            <a:pPr lvl="0"/>
            <a:r>
              <a:rPr lang="en-US"/>
              <a:t>Click to edit Master text styles</a:t>
            </a:r>
          </a:p>
        </p:txBody>
      </p:sp>
      <p:sp>
        <p:nvSpPr>
          <p:cNvPr id="11" name="Picture Placeholder 9"/>
          <p:cNvSpPr>
            <a:spLocks noGrp="1"/>
          </p:cNvSpPr>
          <p:nvPr>
            <p:ph type="pic" sz="quarter" idx="29"/>
          </p:nvPr>
        </p:nvSpPr>
        <p:spPr>
          <a:xfrm>
            <a:off x="2969613" y="2012545"/>
            <a:ext cx="2793563" cy="1910200"/>
          </a:xfrm>
          <a:prstGeom prst="flowChartInputOutput">
            <a:avLst/>
          </a:prstGeom>
          <a:noFill/>
          <a:ln>
            <a:no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none"/>
        </p:style>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4" name="Text Placeholder 8"/>
          <p:cNvSpPr>
            <a:spLocks noGrp="1"/>
          </p:cNvSpPr>
          <p:nvPr>
            <p:ph type="body" sz="quarter" idx="18"/>
          </p:nvPr>
        </p:nvSpPr>
        <p:spPr>
          <a:xfrm>
            <a:off x="6480043" y="2041517"/>
            <a:ext cx="3744416" cy="576064"/>
          </a:xfrm>
          <a:prstGeom prst="rect">
            <a:avLst/>
          </a:prstGeom>
          <a:noFill/>
        </p:spPr>
        <p:txBody>
          <a:bodyPr/>
          <a:lstStyle>
            <a:lvl1pPr marL="0" indent="0">
              <a:lnSpc>
                <a:spcPct val="90000"/>
              </a:lnSpc>
              <a:spcBef>
                <a:spcPts val="1600"/>
              </a:spcBef>
              <a:buNone/>
              <a:defRPr sz="2000" b="1">
                <a:solidFill>
                  <a:schemeClr val="accent3">
                    <a:lumMod val="50000"/>
                  </a:schemeClr>
                </a:solidFill>
                <a:latin typeface="Quicksand" panose="02070303000000060000" pitchFamily="18" charset="0"/>
              </a:defRPr>
            </a:lvl1pPr>
          </a:lstStyle>
          <a:p>
            <a:pPr lvl="0"/>
            <a:r>
              <a:rPr lang="en-US"/>
              <a:t>Click to edit Master text styles</a:t>
            </a:r>
          </a:p>
        </p:txBody>
      </p:sp>
      <p:sp>
        <p:nvSpPr>
          <p:cNvPr id="12"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5"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
        <p:nvSpPr>
          <p:cNvPr id="16" name="Picture Placeholder 9"/>
          <p:cNvSpPr>
            <a:spLocks noGrp="1"/>
          </p:cNvSpPr>
          <p:nvPr>
            <p:ph type="pic" sz="quarter" idx="30"/>
          </p:nvPr>
        </p:nvSpPr>
        <p:spPr>
          <a:xfrm>
            <a:off x="736961" y="3922745"/>
            <a:ext cx="2793563" cy="1910200"/>
          </a:xfrm>
          <a:prstGeom prst="flowChartInputOutput">
            <a:avLst/>
          </a:prstGeom>
          <a:noFill/>
          <a:ln>
            <a:no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none"/>
        </p:style>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7" name="Picture Placeholder 9"/>
          <p:cNvSpPr>
            <a:spLocks noGrp="1"/>
          </p:cNvSpPr>
          <p:nvPr>
            <p:ph type="pic" sz="quarter" idx="31"/>
          </p:nvPr>
        </p:nvSpPr>
        <p:spPr>
          <a:xfrm>
            <a:off x="2969613" y="3922745"/>
            <a:ext cx="2793563" cy="1910200"/>
          </a:xfrm>
          <a:prstGeom prst="flowChartInputOutput">
            <a:avLst/>
          </a:prstGeom>
          <a:noFill/>
          <a:ln>
            <a:no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none"/>
        </p:style>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5588422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9_Main_Text_and_Picture">
    <p:spTree>
      <p:nvGrpSpPr>
        <p:cNvPr id="1" name=""/>
        <p:cNvGrpSpPr/>
        <p:nvPr/>
      </p:nvGrpSpPr>
      <p:grpSpPr>
        <a:xfrm>
          <a:off x="0" y="0"/>
          <a:ext cx="0" cy="0"/>
          <a:chOff x="0" y="0"/>
          <a:chExt cx="0" cy="0"/>
        </a:xfrm>
      </p:grpSpPr>
      <p:pic>
        <p:nvPicPr>
          <p:cNvPr id="2"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63550"/>
            <a:ext cx="7778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361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6_Portofolio">
    <p:spTree>
      <p:nvGrpSpPr>
        <p:cNvPr id="1" name=""/>
        <p:cNvGrpSpPr/>
        <p:nvPr/>
      </p:nvGrpSpPr>
      <p:grpSpPr>
        <a:xfrm>
          <a:off x="0" y="0"/>
          <a:ext cx="0" cy="0"/>
          <a:chOff x="0" y="0"/>
          <a:chExt cx="0" cy="0"/>
        </a:xfrm>
      </p:grpSpPr>
      <p:sp>
        <p:nvSpPr>
          <p:cNvPr id="4" name="Picture Placeholder 2"/>
          <p:cNvSpPr>
            <a:spLocks noGrp="1"/>
          </p:cNvSpPr>
          <p:nvPr>
            <p:ph type="pic" sz="quarter" idx="19"/>
          </p:nvPr>
        </p:nvSpPr>
        <p:spPr>
          <a:xfrm>
            <a:off x="917824" y="1886500"/>
            <a:ext cx="1920000" cy="1920000"/>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5" name="Text Placeholder 10"/>
          <p:cNvSpPr>
            <a:spLocks noGrp="1"/>
          </p:cNvSpPr>
          <p:nvPr>
            <p:ph type="body" sz="quarter" idx="20"/>
          </p:nvPr>
        </p:nvSpPr>
        <p:spPr>
          <a:xfrm>
            <a:off x="918997" y="5014788"/>
            <a:ext cx="9594667" cy="1056117"/>
          </a:xfrm>
          <a:prstGeom prst="rect">
            <a:avLst/>
          </a:prstGeom>
        </p:spPr>
        <p:txBody>
          <a:bodyPr>
            <a:noAutofit/>
          </a:bodyPr>
          <a:lstStyle>
            <a:lvl1pPr marL="0" indent="0" algn="l">
              <a:lnSpc>
                <a:spcPct val="100000"/>
              </a:lnSpc>
              <a:spcBef>
                <a:spcPts val="1600"/>
              </a:spcBef>
              <a:buNone/>
              <a:defRPr sz="1600"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6" name="Text Placeholder 10"/>
          <p:cNvSpPr>
            <a:spLocks noGrp="1"/>
          </p:cNvSpPr>
          <p:nvPr>
            <p:ph type="body" sz="quarter" idx="41"/>
          </p:nvPr>
        </p:nvSpPr>
        <p:spPr>
          <a:xfrm>
            <a:off x="907309" y="4581128"/>
            <a:ext cx="9594667" cy="385672"/>
          </a:xfrm>
          <a:prstGeom prst="rect">
            <a:avLst/>
          </a:prstGeom>
        </p:spPr>
        <p:txBody>
          <a:bodyPr>
            <a:noAutofit/>
          </a:bodyPr>
          <a:lstStyle>
            <a:lvl1pPr marL="0" indent="0" algn="l">
              <a:lnSpc>
                <a:spcPct val="100000"/>
              </a:lnSpc>
              <a:spcBef>
                <a:spcPts val="1600"/>
              </a:spcBef>
              <a:buNone/>
              <a:defRPr sz="1867" b="1"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0"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
        <p:nvSpPr>
          <p:cNvPr id="21" name="Picture Placeholder 2"/>
          <p:cNvSpPr>
            <a:spLocks noGrp="1"/>
          </p:cNvSpPr>
          <p:nvPr>
            <p:ph type="pic" sz="quarter" idx="42"/>
          </p:nvPr>
        </p:nvSpPr>
        <p:spPr>
          <a:xfrm>
            <a:off x="2837824" y="1886500"/>
            <a:ext cx="1920000" cy="1920000"/>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2" name="Picture Placeholder 2"/>
          <p:cNvSpPr>
            <a:spLocks noGrp="1"/>
          </p:cNvSpPr>
          <p:nvPr>
            <p:ph type="pic" sz="quarter" idx="43"/>
          </p:nvPr>
        </p:nvSpPr>
        <p:spPr>
          <a:xfrm>
            <a:off x="4751957" y="1886500"/>
            <a:ext cx="1920000" cy="1920000"/>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3" name="Picture Placeholder 2"/>
          <p:cNvSpPr>
            <a:spLocks noGrp="1"/>
          </p:cNvSpPr>
          <p:nvPr>
            <p:ph type="pic" sz="quarter" idx="44"/>
          </p:nvPr>
        </p:nvSpPr>
        <p:spPr>
          <a:xfrm>
            <a:off x="6671957" y="1886500"/>
            <a:ext cx="1920000" cy="1920000"/>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4" name="Picture Placeholder 2"/>
          <p:cNvSpPr>
            <a:spLocks noGrp="1"/>
          </p:cNvSpPr>
          <p:nvPr>
            <p:ph type="pic" sz="quarter" idx="45"/>
          </p:nvPr>
        </p:nvSpPr>
        <p:spPr>
          <a:xfrm>
            <a:off x="8586091" y="1875321"/>
            <a:ext cx="1920000" cy="1920000"/>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0335044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7_Picture_and_text">
    <p:spTree>
      <p:nvGrpSpPr>
        <p:cNvPr id="1" name=""/>
        <p:cNvGrpSpPr/>
        <p:nvPr/>
      </p:nvGrpSpPr>
      <p:grpSpPr>
        <a:xfrm>
          <a:off x="0" y="0"/>
          <a:ext cx="0" cy="0"/>
          <a:chOff x="0" y="0"/>
          <a:chExt cx="0" cy="0"/>
        </a:xfrm>
      </p:grpSpPr>
      <p:sp>
        <p:nvSpPr>
          <p:cNvPr id="4" name="Picture Placeholder 2"/>
          <p:cNvSpPr>
            <a:spLocks noGrp="1"/>
          </p:cNvSpPr>
          <p:nvPr>
            <p:ph type="pic" sz="quarter" idx="19"/>
          </p:nvPr>
        </p:nvSpPr>
        <p:spPr>
          <a:xfrm>
            <a:off x="9084733" y="1796819"/>
            <a:ext cx="2641600" cy="3376072"/>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
        <p:nvSpPr>
          <p:cNvPr id="3" name="Picture Placeholder 2"/>
          <p:cNvSpPr>
            <a:spLocks noGrp="1"/>
          </p:cNvSpPr>
          <p:nvPr>
            <p:ph type="pic" sz="quarter" idx="18"/>
          </p:nvPr>
        </p:nvSpPr>
        <p:spPr>
          <a:xfrm>
            <a:off x="613833" y="1796819"/>
            <a:ext cx="2641600" cy="3356532"/>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
        <p:nvSpPr>
          <p:cNvPr id="5" name="Picture Placeholder 2"/>
          <p:cNvSpPr>
            <a:spLocks noGrp="1"/>
          </p:cNvSpPr>
          <p:nvPr>
            <p:ph type="pic" sz="quarter" idx="20"/>
          </p:nvPr>
        </p:nvSpPr>
        <p:spPr>
          <a:xfrm>
            <a:off x="6261100" y="1796819"/>
            <a:ext cx="2641600" cy="3376072"/>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
        <p:nvSpPr>
          <p:cNvPr id="6" name="Picture Placeholder 2"/>
          <p:cNvSpPr>
            <a:spLocks noGrp="1"/>
          </p:cNvSpPr>
          <p:nvPr>
            <p:ph type="pic" sz="quarter" idx="21"/>
          </p:nvPr>
        </p:nvSpPr>
        <p:spPr>
          <a:xfrm>
            <a:off x="3437467" y="1796819"/>
            <a:ext cx="2641600" cy="3376072"/>
          </a:xfrm>
          <a:prstGeom prst="rect">
            <a:avLst/>
          </a:prstGeom>
          <a:ln w="38100">
            <a:noFill/>
          </a:ln>
          <a:effectLst>
            <a:outerShdw blurRad="63500" sx="102000" sy="102000" algn="ct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
        <p:nvSpPr>
          <p:cNvPr id="8" name="Text Placeholder 10"/>
          <p:cNvSpPr>
            <a:spLocks noGrp="1"/>
          </p:cNvSpPr>
          <p:nvPr>
            <p:ph type="body" sz="quarter" idx="23"/>
          </p:nvPr>
        </p:nvSpPr>
        <p:spPr>
          <a:xfrm>
            <a:off x="609600" y="5599766"/>
            <a:ext cx="2641600" cy="502788"/>
          </a:xfrm>
          <a:prstGeom prst="rect">
            <a:avLst/>
          </a:prstGeom>
        </p:spPr>
        <p:txBody>
          <a:bodyPr>
            <a:noAutofit/>
          </a:bodyPr>
          <a:lstStyle>
            <a:lvl1pPr marL="0" indent="0" algn="ctr">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0" name="Text Placeholder 10"/>
          <p:cNvSpPr>
            <a:spLocks noGrp="1"/>
          </p:cNvSpPr>
          <p:nvPr>
            <p:ph type="body" sz="quarter" idx="25"/>
          </p:nvPr>
        </p:nvSpPr>
        <p:spPr>
          <a:xfrm>
            <a:off x="3429000" y="5599766"/>
            <a:ext cx="2641600" cy="502788"/>
          </a:xfrm>
          <a:prstGeom prst="rect">
            <a:avLst/>
          </a:prstGeom>
        </p:spPr>
        <p:txBody>
          <a:bodyPr>
            <a:noAutofit/>
          </a:bodyPr>
          <a:lstStyle>
            <a:lvl1pPr marL="0" indent="0" algn="ctr">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2" name="Text Placeholder 10"/>
          <p:cNvSpPr>
            <a:spLocks noGrp="1"/>
          </p:cNvSpPr>
          <p:nvPr>
            <p:ph type="body" sz="quarter" idx="27"/>
          </p:nvPr>
        </p:nvSpPr>
        <p:spPr>
          <a:xfrm>
            <a:off x="6261100" y="5599766"/>
            <a:ext cx="2641600" cy="502788"/>
          </a:xfrm>
          <a:prstGeom prst="rect">
            <a:avLst/>
          </a:prstGeom>
        </p:spPr>
        <p:txBody>
          <a:bodyPr>
            <a:noAutofit/>
          </a:bodyPr>
          <a:lstStyle>
            <a:lvl1pPr marL="0" indent="0" algn="ctr">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3" name="Text Placeholder 10"/>
          <p:cNvSpPr>
            <a:spLocks noGrp="1"/>
          </p:cNvSpPr>
          <p:nvPr>
            <p:ph type="body" sz="quarter" idx="28"/>
          </p:nvPr>
        </p:nvSpPr>
        <p:spPr>
          <a:xfrm>
            <a:off x="609600" y="5180168"/>
            <a:ext cx="2641600" cy="381000"/>
          </a:xfrm>
          <a:prstGeom prst="rect">
            <a:avLst/>
          </a:prstGeom>
          <a:noFill/>
          <a:ln>
            <a:noFill/>
          </a:ln>
        </p:spPr>
        <p:txBody>
          <a:bodyPr anchor="ct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4" name="Text Placeholder 10"/>
          <p:cNvSpPr>
            <a:spLocks noGrp="1"/>
          </p:cNvSpPr>
          <p:nvPr>
            <p:ph type="body" sz="quarter" idx="29"/>
          </p:nvPr>
        </p:nvSpPr>
        <p:spPr>
          <a:xfrm>
            <a:off x="9080500" y="5599765"/>
            <a:ext cx="2641600" cy="502788"/>
          </a:xfrm>
          <a:prstGeom prst="rect">
            <a:avLst/>
          </a:prstGeom>
        </p:spPr>
        <p:txBody>
          <a:bodyPr>
            <a:noAutofit/>
          </a:bodyPr>
          <a:lstStyle>
            <a:lvl1pPr marL="0" indent="0" algn="ctr">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7" name="Text Placeholder 10"/>
          <p:cNvSpPr>
            <a:spLocks noGrp="1"/>
          </p:cNvSpPr>
          <p:nvPr>
            <p:ph type="body" sz="quarter" idx="30"/>
          </p:nvPr>
        </p:nvSpPr>
        <p:spPr>
          <a:xfrm>
            <a:off x="3429000" y="5180168"/>
            <a:ext cx="2641600" cy="381000"/>
          </a:xfrm>
          <a:prstGeom prst="rect">
            <a:avLst/>
          </a:prstGeom>
          <a:noFill/>
          <a:ln>
            <a:noFill/>
          </a:ln>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8" name="Text Placeholder 10"/>
          <p:cNvSpPr>
            <a:spLocks noGrp="1"/>
          </p:cNvSpPr>
          <p:nvPr>
            <p:ph type="body" sz="quarter" idx="31"/>
          </p:nvPr>
        </p:nvSpPr>
        <p:spPr>
          <a:xfrm>
            <a:off x="6265760" y="5180168"/>
            <a:ext cx="2641600" cy="381000"/>
          </a:xfrm>
          <a:prstGeom prst="rect">
            <a:avLst/>
          </a:prstGeom>
          <a:noFill/>
          <a:ln>
            <a:noFill/>
          </a:ln>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9" name="Text Placeholder 10"/>
          <p:cNvSpPr>
            <a:spLocks noGrp="1"/>
          </p:cNvSpPr>
          <p:nvPr>
            <p:ph type="body" sz="quarter" idx="32"/>
          </p:nvPr>
        </p:nvSpPr>
        <p:spPr>
          <a:xfrm>
            <a:off x="9080500" y="5192189"/>
            <a:ext cx="2641600" cy="381000"/>
          </a:xfrm>
          <a:prstGeom prst="rect">
            <a:avLst/>
          </a:prstGeom>
          <a:noFill/>
          <a:ln>
            <a:noFill/>
          </a:ln>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1"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2"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48175807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5" name="Text Placeholder 8"/>
          <p:cNvSpPr>
            <a:spLocks noGrp="1"/>
          </p:cNvSpPr>
          <p:nvPr>
            <p:ph type="body" sz="quarter" idx="30"/>
          </p:nvPr>
        </p:nvSpPr>
        <p:spPr>
          <a:xfrm>
            <a:off x="1103445" y="5445232"/>
            <a:ext cx="9889099" cy="768085"/>
          </a:xfrm>
          <a:prstGeom prst="rect">
            <a:avLst/>
          </a:prstGeom>
          <a:noFill/>
        </p:spPr>
        <p:txBody>
          <a:bodyPr/>
          <a:lstStyle>
            <a:lvl1pPr marL="0" indent="0">
              <a:lnSpc>
                <a:spcPct val="90000"/>
              </a:lnSpc>
              <a:spcBef>
                <a:spcPts val="800"/>
              </a:spcBef>
              <a:buNone/>
              <a:defRPr sz="1467">
                <a:solidFill>
                  <a:schemeClr val="tx1">
                    <a:lumMod val="95000"/>
                    <a:lumOff val="5000"/>
                  </a:schemeClr>
                </a:solidFill>
                <a:latin typeface="Quicksand" panose="02070303000000060000" pitchFamily="18" charset="0"/>
              </a:defRPr>
            </a:lvl1pPr>
          </a:lstStyle>
          <a:p>
            <a:pPr lvl="0"/>
            <a:r>
              <a:rPr lang="en-US"/>
              <a:t>Click to edit Master text styles</a:t>
            </a:r>
          </a:p>
        </p:txBody>
      </p:sp>
      <p:sp>
        <p:nvSpPr>
          <p:cNvPr id="26" name="Picture Placeholder 5"/>
          <p:cNvSpPr>
            <a:spLocks noGrp="1"/>
          </p:cNvSpPr>
          <p:nvPr>
            <p:ph type="pic" sz="quarter" idx="18"/>
          </p:nvPr>
        </p:nvSpPr>
        <p:spPr>
          <a:xfrm>
            <a:off x="3935760" y="2283133"/>
            <a:ext cx="4080453" cy="2201984"/>
          </a:xfrm>
          <a:prstGeom prst="rect">
            <a:avLst/>
          </a:prstGeom>
          <a:effectLst>
            <a:outerShdw blurRad="63500" sx="102000" sy="102000" algn="ctr" rotWithShape="0">
              <a:prstClr val="black">
                <a:alpha val="40000"/>
              </a:prstClr>
            </a:outerShdw>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6"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7"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83451882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3_Pictures_and_Text">
    <p:spTree>
      <p:nvGrpSpPr>
        <p:cNvPr id="1" name=""/>
        <p:cNvGrpSpPr/>
        <p:nvPr/>
      </p:nvGrpSpPr>
      <p:grpSpPr>
        <a:xfrm>
          <a:off x="0" y="0"/>
          <a:ext cx="0" cy="0"/>
          <a:chOff x="0" y="0"/>
          <a:chExt cx="0" cy="0"/>
        </a:xfrm>
      </p:grpSpPr>
      <p:sp>
        <p:nvSpPr>
          <p:cNvPr id="15" name="Text Placeholder 10"/>
          <p:cNvSpPr>
            <a:spLocks noGrp="1"/>
          </p:cNvSpPr>
          <p:nvPr>
            <p:ph type="body" sz="quarter" idx="34"/>
          </p:nvPr>
        </p:nvSpPr>
        <p:spPr>
          <a:xfrm>
            <a:off x="6096006" y="2276872"/>
            <a:ext cx="5036559" cy="3394896"/>
          </a:xfrm>
          <a:prstGeom prst="rect">
            <a:avLst/>
          </a:prstGeom>
          <a:noFill/>
        </p:spPr>
        <p:txBody>
          <a:bodyPr>
            <a:noAutofit/>
          </a:bodyPr>
          <a:lstStyle>
            <a:lvl1pPr marL="0" indent="0" algn="l">
              <a:lnSpc>
                <a:spcPct val="100000"/>
              </a:lnSpc>
              <a:spcBef>
                <a:spcPts val="1600"/>
              </a:spcBef>
              <a:buNone/>
              <a:defRPr sz="1600" b="0" baseline="0">
                <a:solidFill>
                  <a:schemeClr val="tx1">
                    <a:lumMod val="85000"/>
                    <a:lumOff val="1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6"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8"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
        <p:nvSpPr>
          <p:cNvPr id="20" name="Picture Placeholder 5"/>
          <p:cNvSpPr>
            <a:spLocks noGrp="1"/>
          </p:cNvSpPr>
          <p:nvPr>
            <p:ph type="pic" sz="quarter" idx="18"/>
          </p:nvPr>
        </p:nvSpPr>
        <p:spPr>
          <a:xfrm>
            <a:off x="3215683" y="4101075"/>
            <a:ext cx="2404996" cy="1440160"/>
          </a:xfrm>
          <a:prstGeom prst="rect">
            <a:avLst/>
          </a:prstGeom>
          <a:effectLst>
            <a:outerShdw blurRad="63500" sx="102000" sy="102000" algn="ctr" rotWithShape="0">
              <a:prstClr val="black">
                <a:alpha val="40000"/>
              </a:prstClr>
            </a:outerShdw>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1" name="Picture Placeholder 5"/>
          <p:cNvSpPr>
            <a:spLocks noGrp="1"/>
          </p:cNvSpPr>
          <p:nvPr>
            <p:ph type="pic" sz="quarter" idx="35"/>
          </p:nvPr>
        </p:nvSpPr>
        <p:spPr>
          <a:xfrm>
            <a:off x="1204191" y="2805047"/>
            <a:ext cx="3163623" cy="1826077"/>
          </a:xfrm>
          <a:prstGeom prst="rect">
            <a:avLst/>
          </a:prstGeom>
          <a:effectLst>
            <a:outerShdw blurRad="63500" sx="102000" sy="102000" algn="ctr" rotWithShape="0">
              <a:prstClr val="black">
                <a:alpha val="40000"/>
              </a:prstClr>
            </a:outerShdw>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7" name="Picture Placeholder 5"/>
          <p:cNvSpPr>
            <a:spLocks noGrp="1"/>
          </p:cNvSpPr>
          <p:nvPr>
            <p:ph type="pic" sz="quarter" idx="36"/>
          </p:nvPr>
        </p:nvSpPr>
        <p:spPr>
          <a:xfrm>
            <a:off x="1158169" y="4457490"/>
            <a:ext cx="589184" cy="1017879"/>
          </a:xfrm>
          <a:prstGeom prst="rect">
            <a:avLst/>
          </a:prstGeom>
          <a:effectLst>
            <a:outerShdw blurRad="63500" sx="102000" sy="102000" algn="ctr" rotWithShape="0">
              <a:prstClr val="black">
                <a:alpha val="40000"/>
              </a:prstClr>
            </a:outerShdw>
          </a:effectLst>
        </p:spPr>
        <p:txBody>
          <a:bodyPr rtlCol="0">
            <a:normAutofit/>
          </a:bodyPr>
          <a:lstStyle>
            <a:lvl1pPr marL="0" indent="0" algn="ctr">
              <a:buNone/>
              <a:defRPr sz="1600">
                <a:solidFill>
                  <a:srgbClr val="1C1306"/>
                </a:solidFill>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3209111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5_3_Pictures">
    <p:spTree>
      <p:nvGrpSpPr>
        <p:cNvPr id="1" name=""/>
        <p:cNvGrpSpPr/>
        <p:nvPr/>
      </p:nvGrpSpPr>
      <p:grpSpPr>
        <a:xfrm>
          <a:off x="0" y="0"/>
          <a:ext cx="0" cy="0"/>
          <a:chOff x="0" y="0"/>
          <a:chExt cx="0" cy="0"/>
        </a:xfrm>
      </p:grpSpPr>
      <p:sp>
        <p:nvSpPr>
          <p:cNvPr id="5" name="Text Placeholder 10"/>
          <p:cNvSpPr>
            <a:spLocks noGrp="1"/>
          </p:cNvSpPr>
          <p:nvPr>
            <p:ph type="body" sz="quarter" idx="19"/>
          </p:nvPr>
        </p:nvSpPr>
        <p:spPr>
          <a:xfrm>
            <a:off x="1535733" y="4699504"/>
            <a:ext cx="2256011" cy="1225781"/>
          </a:xfrm>
          <a:prstGeom prst="rect">
            <a:avLst/>
          </a:prstGeom>
          <a:noFill/>
        </p:spPr>
        <p:txBody>
          <a:bodyPr>
            <a:noAutofit/>
          </a:bodyPr>
          <a:lstStyle>
            <a:lvl1pPr marL="0" indent="0" algn="ctr">
              <a:lnSpc>
                <a:spcPct val="100000"/>
              </a:lnSpc>
              <a:spcBef>
                <a:spcPts val="1600"/>
              </a:spcBef>
              <a:buNone/>
              <a:defRPr sz="1600"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6" name="Text Placeholder 10"/>
          <p:cNvSpPr>
            <a:spLocks noGrp="1"/>
          </p:cNvSpPr>
          <p:nvPr>
            <p:ph type="body" sz="quarter" idx="21"/>
          </p:nvPr>
        </p:nvSpPr>
        <p:spPr>
          <a:xfrm>
            <a:off x="1535733" y="4293096"/>
            <a:ext cx="2256011" cy="406400"/>
          </a:xfrm>
          <a:prstGeom prst="rect">
            <a:avLst/>
          </a:prstGeom>
          <a:noFill/>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0" name="Picture Placeholder 2"/>
          <p:cNvSpPr>
            <a:spLocks noGrp="1"/>
          </p:cNvSpPr>
          <p:nvPr>
            <p:ph type="pic" sz="quarter" idx="32"/>
          </p:nvPr>
        </p:nvSpPr>
        <p:spPr>
          <a:xfrm>
            <a:off x="1535733" y="1869536"/>
            <a:ext cx="2256011" cy="2327557"/>
          </a:xfrm>
          <a:prstGeom prst="flowChartOffpageConnector">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0"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1"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
        <p:nvSpPr>
          <p:cNvPr id="12" name="Picture Placeholder 2"/>
          <p:cNvSpPr>
            <a:spLocks noGrp="1"/>
          </p:cNvSpPr>
          <p:nvPr>
            <p:ph type="pic" sz="quarter" idx="40"/>
          </p:nvPr>
        </p:nvSpPr>
        <p:spPr>
          <a:xfrm>
            <a:off x="4800097" y="1869536"/>
            <a:ext cx="2256011" cy="2327557"/>
          </a:xfrm>
          <a:prstGeom prst="flowChartOffpageConnector">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3" name="Picture Placeholder 2"/>
          <p:cNvSpPr>
            <a:spLocks noGrp="1"/>
          </p:cNvSpPr>
          <p:nvPr>
            <p:ph type="pic" sz="quarter" idx="41"/>
          </p:nvPr>
        </p:nvSpPr>
        <p:spPr>
          <a:xfrm>
            <a:off x="8064461" y="1877672"/>
            <a:ext cx="2256011" cy="2327557"/>
          </a:xfrm>
          <a:prstGeom prst="flowChartOffpageConnector">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21" name="Text Placeholder 10"/>
          <p:cNvSpPr>
            <a:spLocks noGrp="1"/>
          </p:cNvSpPr>
          <p:nvPr>
            <p:ph type="body" sz="quarter" idx="42"/>
          </p:nvPr>
        </p:nvSpPr>
        <p:spPr>
          <a:xfrm>
            <a:off x="4800097" y="4699504"/>
            <a:ext cx="2256011" cy="1225781"/>
          </a:xfrm>
          <a:prstGeom prst="rect">
            <a:avLst/>
          </a:prstGeom>
          <a:noFill/>
        </p:spPr>
        <p:txBody>
          <a:bodyPr>
            <a:noAutofit/>
          </a:bodyPr>
          <a:lstStyle>
            <a:lvl1pPr marL="0" indent="0" algn="ctr">
              <a:lnSpc>
                <a:spcPct val="100000"/>
              </a:lnSpc>
              <a:spcBef>
                <a:spcPts val="1600"/>
              </a:spcBef>
              <a:buNone/>
              <a:defRPr sz="1600"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2" name="Text Placeholder 10"/>
          <p:cNvSpPr>
            <a:spLocks noGrp="1"/>
          </p:cNvSpPr>
          <p:nvPr>
            <p:ph type="body" sz="quarter" idx="43"/>
          </p:nvPr>
        </p:nvSpPr>
        <p:spPr>
          <a:xfrm>
            <a:off x="4800097" y="4293096"/>
            <a:ext cx="2256011" cy="406400"/>
          </a:xfrm>
          <a:prstGeom prst="rect">
            <a:avLst/>
          </a:prstGeom>
          <a:noFill/>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3" name="Text Placeholder 10"/>
          <p:cNvSpPr>
            <a:spLocks noGrp="1"/>
          </p:cNvSpPr>
          <p:nvPr>
            <p:ph type="body" sz="quarter" idx="44"/>
          </p:nvPr>
        </p:nvSpPr>
        <p:spPr>
          <a:xfrm>
            <a:off x="8064461" y="4699504"/>
            <a:ext cx="2256011" cy="1225781"/>
          </a:xfrm>
          <a:prstGeom prst="rect">
            <a:avLst/>
          </a:prstGeom>
          <a:noFill/>
        </p:spPr>
        <p:txBody>
          <a:bodyPr>
            <a:noAutofit/>
          </a:bodyPr>
          <a:lstStyle>
            <a:lvl1pPr marL="0" indent="0" algn="ctr">
              <a:lnSpc>
                <a:spcPct val="100000"/>
              </a:lnSpc>
              <a:spcBef>
                <a:spcPts val="1600"/>
              </a:spcBef>
              <a:buNone/>
              <a:defRPr sz="1600"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4" name="Text Placeholder 10"/>
          <p:cNvSpPr>
            <a:spLocks noGrp="1"/>
          </p:cNvSpPr>
          <p:nvPr>
            <p:ph type="body" sz="quarter" idx="45"/>
          </p:nvPr>
        </p:nvSpPr>
        <p:spPr>
          <a:xfrm>
            <a:off x="8064461" y="4293096"/>
            <a:ext cx="2256011" cy="406400"/>
          </a:xfrm>
          <a:prstGeom prst="rect">
            <a:avLst/>
          </a:prstGeom>
          <a:noFill/>
        </p:spPr>
        <p:txBody>
          <a:bodyPr>
            <a:noAutofit/>
          </a:bodyPr>
          <a:lstStyle>
            <a:lvl1pPr marL="0" indent="0" algn="ctr">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Tree>
    <p:extLst>
      <p:ext uri="{BB962C8B-B14F-4D97-AF65-F5344CB8AC3E}">
        <p14:creationId xmlns:p14="http://schemas.microsoft.com/office/powerpoint/2010/main" val="375015447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ext_and_2_Pictures">
    <p:spTree>
      <p:nvGrpSpPr>
        <p:cNvPr id="1" name=""/>
        <p:cNvGrpSpPr/>
        <p:nvPr/>
      </p:nvGrpSpPr>
      <p:grpSpPr>
        <a:xfrm>
          <a:off x="0" y="0"/>
          <a:ext cx="0" cy="0"/>
          <a:chOff x="0" y="0"/>
          <a:chExt cx="0" cy="0"/>
        </a:xfrm>
      </p:grpSpPr>
      <p:sp>
        <p:nvSpPr>
          <p:cNvPr id="5" name="Text Placeholder 10"/>
          <p:cNvSpPr>
            <a:spLocks noGrp="1"/>
          </p:cNvSpPr>
          <p:nvPr>
            <p:ph type="body" sz="quarter" idx="34"/>
          </p:nvPr>
        </p:nvSpPr>
        <p:spPr>
          <a:xfrm>
            <a:off x="911424" y="2124751"/>
            <a:ext cx="5666877" cy="3359999"/>
          </a:xfrm>
          <a:prstGeom prst="rect">
            <a:avLst/>
          </a:prstGeom>
        </p:spPr>
        <p:txBody>
          <a:bodyPr>
            <a:noAutofit/>
          </a:bodyPr>
          <a:lstStyle>
            <a:lvl1pPr marL="0" indent="0" algn="l">
              <a:lnSpc>
                <a:spcPct val="100000"/>
              </a:lnSpc>
              <a:spcBef>
                <a:spcPts val="1600"/>
              </a:spcBef>
              <a:buNone/>
              <a:defRPr sz="1600"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3" name="Picture Placeholder 2"/>
          <p:cNvSpPr>
            <a:spLocks noGrp="1"/>
          </p:cNvSpPr>
          <p:nvPr>
            <p:ph type="pic" sz="quarter" idx="35"/>
          </p:nvPr>
        </p:nvSpPr>
        <p:spPr>
          <a:xfrm>
            <a:off x="8496267" y="2104768"/>
            <a:ext cx="2880320" cy="2495904"/>
          </a:xfrm>
          <a:prstGeom prst="flowChartMerge">
            <a:avLst/>
          </a:prstGeom>
          <a:noFill/>
          <a:ln w="57150">
            <a:noFill/>
          </a:ln>
          <a:effectLst>
            <a:outerShdw blurRad="50800" dist="38100" dir="10800000" algn="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
        <p:nvSpPr>
          <p:cNvPr id="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0"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Caviar Dreams" panose="020B0402020204020504" pitchFamily="34" charset="0"/>
              </a:defRPr>
            </a:lvl1pPr>
          </a:lstStyle>
          <a:p>
            <a:r>
              <a:rPr lang="en-US"/>
              <a:t>Click to edit Master title style</a:t>
            </a:r>
            <a:endParaRPr lang="id-ID" dirty="0"/>
          </a:p>
        </p:txBody>
      </p:sp>
      <p:sp>
        <p:nvSpPr>
          <p:cNvPr id="11" name="Picture Placeholder 2"/>
          <p:cNvSpPr>
            <a:spLocks noGrp="1"/>
          </p:cNvSpPr>
          <p:nvPr>
            <p:ph type="pic" sz="quarter" idx="36"/>
          </p:nvPr>
        </p:nvSpPr>
        <p:spPr>
          <a:xfrm>
            <a:off x="6960096" y="2680832"/>
            <a:ext cx="3360373" cy="2976331"/>
          </a:xfrm>
          <a:prstGeom prst="flowChartExtract">
            <a:avLst/>
          </a:prstGeom>
          <a:noFill/>
          <a:ln w="57150">
            <a:noFill/>
          </a:ln>
          <a:effectLst>
            <a:outerShdw blurRad="50800" dist="38100" dir="10800000" algn="r" rotWithShape="0">
              <a:prstClr val="black">
                <a:alpha val="40000"/>
              </a:prstClr>
            </a:outerShdw>
          </a:effectLst>
        </p:spPr>
        <p:txBody>
          <a:bodyPr rtlCol="0">
            <a:normAutofit/>
          </a:bodyPr>
          <a:lstStyle>
            <a:lvl1pPr marL="0" indent="0">
              <a:buNone/>
              <a:defRPr sz="1867">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1240291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1_Gallery">
    <p:spTree>
      <p:nvGrpSpPr>
        <p:cNvPr id="1" name=""/>
        <p:cNvGrpSpPr/>
        <p:nvPr/>
      </p:nvGrpSpPr>
      <p:grpSpPr>
        <a:xfrm>
          <a:off x="0" y="0"/>
          <a:ext cx="0" cy="0"/>
          <a:chOff x="0" y="0"/>
          <a:chExt cx="0" cy="0"/>
        </a:xfrm>
      </p:grpSpPr>
      <p:sp>
        <p:nvSpPr>
          <p:cNvPr id="6" name="Picture Placeholder 2"/>
          <p:cNvSpPr>
            <a:spLocks noGrp="1"/>
          </p:cNvSpPr>
          <p:nvPr>
            <p:ph type="pic" sz="quarter" idx="30"/>
          </p:nvPr>
        </p:nvSpPr>
        <p:spPr>
          <a:xfrm>
            <a:off x="336000" y="1919659"/>
            <a:ext cx="1920000"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8"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9"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Caviar Dreams" panose="020B0402020204020504" pitchFamily="34" charset="0"/>
              </a:defRPr>
            </a:lvl1pPr>
          </a:lstStyle>
          <a:p>
            <a:r>
              <a:rPr lang="en-US"/>
              <a:t>Click to edit Master title style</a:t>
            </a:r>
            <a:endParaRPr lang="id-ID" dirty="0"/>
          </a:p>
        </p:txBody>
      </p:sp>
      <p:sp>
        <p:nvSpPr>
          <p:cNvPr id="11" name="Picture Placeholder 2"/>
          <p:cNvSpPr>
            <a:spLocks noGrp="1"/>
          </p:cNvSpPr>
          <p:nvPr>
            <p:ph type="pic" sz="quarter" idx="31"/>
          </p:nvPr>
        </p:nvSpPr>
        <p:spPr>
          <a:xfrm>
            <a:off x="2256213" y="1919659"/>
            <a:ext cx="1920000"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2" name="Picture Placeholder 2"/>
          <p:cNvSpPr>
            <a:spLocks noGrp="1"/>
          </p:cNvSpPr>
          <p:nvPr>
            <p:ph type="pic" sz="quarter" idx="32"/>
          </p:nvPr>
        </p:nvSpPr>
        <p:spPr>
          <a:xfrm>
            <a:off x="336000" y="3839659"/>
            <a:ext cx="3840213"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3" name="Picture Placeholder 2"/>
          <p:cNvSpPr>
            <a:spLocks noGrp="1"/>
          </p:cNvSpPr>
          <p:nvPr>
            <p:ph type="pic" sz="quarter" idx="33"/>
          </p:nvPr>
        </p:nvSpPr>
        <p:spPr>
          <a:xfrm>
            <a:off x="4176216" y="1919659"/>
            <a:ext cx="3840213" cy="384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4" name="Picture Placeholder 2"/>
          <p:cNvSpPr>
            <a:spLocks noGrp="1"/>
          </p:cNvSpPr>
          <p:nvPr>
            <p:ph type="pic" sz="quarter" idx="34"/>
          </p:nvPr>
        </p:nvSpPr>
        <p:spPr>
          <a:xfrm>
            <a:off x="8016428" y="1919659"/>
            <a:ext cx="3840213"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5" name="Picture Placeholder 2"/>
          <p:cNvSpPr>
            <a:spLocks noGrp="1"/>
          </p:cNvSpPr>
          <p:nvPr>
            <p:ph type="pic" sz="quarter" idx="35"/>
          </p:nvPr>
        </p:nvSpPr>
        <p:spPr>
          <a:xfrm>
            <a:off x="8016427" y="3839659"/>
            <a:ext cx="1920000"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
        <p:nvSpPr>
          <p:cNvPr id="16" name="Picture Placeholder 2"/>
          <p:cNvSpPr>
            <a:spLocks noGrp="1"/>
          </p:cNvSpPr>
          <p:nvPr>
            <p:ph type="pic" sz="quarter" idx="36"/>
          </p:nvPr>
        </p:nvSpPr>
        <p:spPr>
          <a:xfrm>
            <a:off x="9936640" y="3839659"/>
            <a:ext cx="1920000" cy="1920000"/>
          </a:xfrm>
          <a:prstGeom prst="rect">
            <a:avLst/>
          </a:prstGeom>
          <a:ln w="57150">
            <a:noFill/>
          </a:ln>
          <a:effectLst>
            <a:outerShdw blurRad="63500" sx="102000" sy="102000" algn="ctr" rotWithShape="0">
              <a:prstClr val="black">
                <a:alpha val="40000"/>
              </a:prstClr>
            </a:outerShdw>
          </a:effectLst>
        </p:spPr>
        <p:txBody>
          <a:bodyPr rtlCol="0">
            <a:normAutofit/>
          </a:bodyPr>
          <a:lstStyle>
            <a:lvl1pPr marL="0" indent="0">
              <a:buNone/>
              <a:defRPr sz="1867">
                <a:solidFill>
                  <a:srgbClr val="1C1306"/>
                </a:solidFill>
                <a:latin typeface="Quicksand" panose="02070303000000060000" pitchFamily="18"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88064234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2_Portofolio">
    <p:spTree>
      <p:nvGrpSpPr>
        <p:cNvPr id="1" name=""/>
        <p:cNvGrpSpPr/>
        <p:nvPr/>
      </p:nvGrpSpPr>
      <p:grpSpPr>
        <a:xfrm>
          <a:off x="0" y="0"/>
          <a:ext cx="0" cy="0"/>
          <a:chOff x="0" y="0"/>
          <a:chExt cx="0" cy="0"/>
        </a:xfrm>
      </p:grpSpPr>
      <p:sp>
        <p:nvSpPr>
          <p:cNvPr id="10" name="Text Placeholder 10"/>
          <p:cNvSpPr>
            <a:spLocks noGrp="1"/>
          </p:cNvSpPr>
          <p:nvPr>
            <p:ph type="body" sz="quarter" idx="22"/>
          </p:nvPr>
        </p:nvSpPr>
        <p:spPr>
          <a:xfrm>
            <a:off x="9168344" y="2467728"/>
            <a:ext cx="2426229" cy="1309621"/>
          </a:xfrm>
          <a:prstGeom prst="rect">
            <a:avLst/>
          </a:prstGeom>
        </p:spPr>
        <p:txBody>
          <a:bodyPr>
            <a:noAutofit/>
          </a:bodyPr>
          <a:lstStyle>
            <a:lvl1pPr marL="0" indent="0" algn="l">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1" name="Text Placeholder 10"/>
          <p:cNvSpPr>
            <a:spLocks noGrp="1"/>
          </p:cNvSpPr>
          <p:nvPr>
            <p:ph type="body" sz="quarter" idx="23"/>
          </p:nvPr>
        </p:nvSpPr>
        <p:spPr>
          <a:xfrm>
            <a:off x="9168344" y="1922040"/>
            <a:ext cx="2426229" cy="406400"/>
          </a:xfrm>
          <a:prstGeom prst="rect">
            <a:avLst/>
          </a:prstGeom>
        </p:spPr>
        <p:txBody>
          <a:bodyPr>
            <a:noAutofit/>
          </a:bodyPr>
          <a:lstStyle>
            <a:lvl1pPr marL="0" indent="0" algn="l">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2" name="Text Placeholder 10"/>
          <p:cNvSpPr>
            <a:spLocks noGrp="1"/>
          </p:cNvSpPr>
          <p:nvPr>
            <p:ph type="body" sz="quarter" idx="24"/>
          </p:nvPr>
        </p:nvSpPr>
        <p:spPr>
          <a:xfrm>
            <a:off x="9168344" y="2179688"/>
            <a:ext cx="2426229" cy="406400"/>
          </a:xfrm>
          <a:prstGeom prst="rect">
            <a:avLst/>
          </a:prstGeom>
        </p:spPr>
        <p:txBody>
          <a:bodyPr>
            <a:noAutofit/>
          </a:bodyPr>
          <a:lstStyle>
            <a:lvl1pPr marL="0" indent="0" algn="l">
              <a:lnSpc>
                <a:spcPct val="100000"/>
              </a:lnSpc>
              <a:spcBef>
                <a:spcPts val="1600"/>
              </a:spcBef>
              <a:buNone/>
              <a:defRPr sz="1400" b="0" i="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9" name="Text Placeholder 10"/>
          <p:cNvSpPr>
            <a:spLocks noGrp="1"/>
          </p:cNvSpPr>
          <p:nvPr>
            <p:ph type="body" sz="quarter" idx="25"/>
          </p:nvPr>
        </p:nvSpPr>
        <p:spPr>
          <a:xfrm>
            <a:off x="6408804" y="4595512"/>
            <a:ext cx="2426229" cy="1309621"/>
          </a:xfrm>
          <a:prstGeom prst="rect">
            <a:avLst/>
          </a:prstGeom>
        </p:spPr>
        <p:txBody>
          <a:bodyPr>
            <a:noAutofit/>
          </a:bodyPr>
          <a:lstStyle>
            <a:lvl1pPr marL="0" indent="0" algn="l">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20" name="Text Placeholder 10"/>
          <p:cNvSpPr>
            <a:spLocks noGrp="1"/>
          </p:cNvSpPr>
          <p:nvPr>
            <p:ph type="body" sz="quarter" idx="26"/>
          </p:nvPr>
        </p:nvSpPr>
        <p:spPr>
          <a:xfrm>
            <a:off x="6408804" y="4049824"/>
            <a:ext cx="2426229" cy="406400"/>
          </a:xfrm>
          <a:prstGeom prst="rect">
            <a:avLst/>
          </a:prstGeom>
        </p:spPr>
        <p:txBody>
          <a:bodyPr>
            <a:noAutofit/>
          </a:bodyPr>
          <a:lstStyle>
            <a:lvl1pPr marL="0" indent="0" algn="l">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1" name="Text Placeholder 10"/>
          <p:cNvSpPr>
            <a:spLocks noGrp="1"/>
          </p:cNvSpPr>
          <p:nvPr>
            <p:ph type="body" sz="quarter" idx="27"/>
          </p:nvPr>
        </p:nvSpPr>
        <p:spPr>
          <a:xfrm>
            <a:off x="6408804" y="4307472"/>
            <a:ext cx="2426229" cy="406400"/>
          </a:xfrm>
          <a:prstGeom prst="rect">
            <a:avLst/>
          </a:prstGeom>
        </p:spPr>
        <p:txBody>
          <a:bodyPr>
            <a:noAutofit/>
          </a:bodyPr>
          <a:lstStyle>
            <a:lvl1pPr marL="0" indent="0" algn="l">
              <a:lnSpc>
                <a:spcPct val="100000"/>
              </a:lnSpc>
              <a:spcBef>
                <a:spcPts val="1600"/>
              </a:spcBef>
              <a:buNone/>
              <a:defRPr sz="1400" b="0" i="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2" name="Text Placeholder 10"/>
          <p:cNvSpPr>
            <a:spLocks noGrp="1"/>
          </p:cNvSpPr>
          <p:nvPr>
            <p:ph type="body" sz="quarter" idx="28"/>
          </p:nvPr>
        </p:nvSpPr>
        <p:spPr>
          <a:xfrm>
            <a:off x="9171680" y="4595512"/>
            <a:ext cx="2426229" cy="1309621"/>
          </a:xfrm>
          <a:prstGeom prst="rect">
            <a:avLst/>
          </a:prstGeom>
        </p:spPr>
        <p:txBody>
          <a:bodyPr>
            <a:noAutofit/>
          </a:bodyPr>
          <a:lstStyle>
            <a:lvl1pPr marL="0" indent="0" algn="l">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23" name="Text Placeholder 10"/>
          <p:cNvSpPr>
            <a:spLocks noGrp="1"/>
          </p:cNvSpPr>
          <p:nvPr>
            <p:ph type="body" sz="quarter" idx="29"/>
          </p:nvPr>
        </p:nvSpPr>
        <p:spPr>
          <a:xfrm>
            <a:off x="9171680" y="4049824"/>
            <a:ext cx="2426229" cy="406400"/>
          </a:xfrm>
          <a:prstGeom prst="rect">
            <a:avLst/>
          </a:prstGeom>
        </p:spPr>
        <p:txBody>
          <a:bodyPr>
            <a:noAutofit/>
          </a:bodyPr>
          <a:lstStyle>
            <a:lvl1pPr marL="0" indent="0" algn="l">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4" name="Text Placeholder 10"/>
          <p:cNvSpPr>
            <a:spLocks noGrp="1"/>
          </p:cNvSpPr>
          <p:nvPr>
            <p:ph type="body" sz="quarter" idx="30"/>
          </p:nvPr>
        </p:nvSpPr>
        <p:spPr>
          <a:xfrm>
            <a:off x="9171680" y="4307472"/>
            <a:ext cx="2426229" cy="406400"/>
          </a:xfrm>
          <a:prstGeom prst="rect">
            <a:avLst/>
          </a:prstGeom>
        </p:spPr>
        <p:txBody>
          <a:bodyPr>
            <a:noAutofit/>
          </a:bodyPr>
          <a:lstStyle>
            <a:lvl1pPr marL="0" indent="0" algn="l">
              <a:lnSpc>
                <a:spcPct val="100000"/>
              </a:lnSpc>
              <a:spcBef>
                <a:spcPts val="1600"/>
              </a:spcBef>
              <a:buNone/>
              <a:defRPr sz="1400" b="0" i="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7" name="Text Placeholder 10"/>
          <p:cNvSpPr>
            <a:spLocks noGrp="1"/>
          </p:cNvSpPr>
          <p:nvPr>
            <p:ph type="body" sz="quarter" idx="36"/>
          </p:nvPr>
        </p:nvSpPr>
        <p:spPr>
          <a:xfrm>
            <a:off x="6409996" y="2467728"/>
            <a:ext cx="2426229" cy="1309621"/>
          </a:xfrm>
          <a:prstGeom prst="rect">
            <a:avLst/>
          </a:prstGeom>
        </p:spPr>
        <p:txBody>
          <a:bodyPr>
            <a:noAutofit/>
          </a:bodyPr>
          <a:lstStyle>
            <a:lvl1pPr marL="0" indent="0" algn="l">
              <a:lnSpc>
                <a:spcPct val="100000"/>
              </a:lnSpc>
              <a:spcBef>
                <a:spcPts val="1600"/>
              </a:spcBef>
              <a:buNone/>
              <a:defRPr sz="1600" b="0" baseline="0">
                <a:solidFill>
                  <a:srgbClr val="1C1306"/>
                </a:solidFill>
                <a:latin typeface="Quicksand" panose="02070303000000060000" pitchFamily="18" charset="0"/>
                <a:cs typeface="Narkisim" pitchFamily="34" charset="-79"/>
              </a:defRPr>
            </a:lvl1pPr>
          </a:lstStyle>
          <a:p>
            <a:pPr lvl="0"/>
            <a:r>
              <a:rPr lang="en-US"/>
              <a:t>Click to edit Master text styles</a:t>
            </a:r>
          </a:p>
        </p:txBody>
      </p:sp>
      <p:sp>
        <p:nvSpPr>
          <p:cNvPr id="18" name="Text Placeholder 10"/>
          <p:cNvSpPr>
            <a:spLocks noGrp="1"/>
          </p:cNvSpPr>
          <p:nvPr>
            <p:ph type="body" sz="quarter" idx="37"/>
          </p:nvPr>
        </p:nvSpPr>
        <p:spPr>
          <a:xfrm>
            <a:off x="6409996" y="1922040"/>
            <a:ext cx="2426229" cy="406400"/>
          </a:xfrm>
          <a:prstGeom prst="rect">
            <a:avLst/>
          </a:prstGeom>
        </p:spPr>
        <p:txBody>
          <a:bodyPr>
            <a:noAutofit/>
          </a:bodyPr>
          <a:lstStyle>
            <a:lvl1pPr marL="0" indent="0" algn="l">
              <a:lnSpc>
                <a:spcPct val="100000"/>
              </a:lnSpc>
              <a:spcBef>
                <a:spcPts val="1600"/>
              </a:spcBef>
              <a:buNone/>
              <a:defRPr sz="1867" b="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5" name="Text Placeholder 10"/>
          <p:cNvSpPr>
            <a:spLocks noGrp="1"/>
          </p:cNvSpPr>
          <p:nvPr>
            <p:ph type="body" sz="quarter" idx="38"/>
          </p:nvPr>
        </p:nvSpPr>
        <p:spPr>
          <a:xfrm>
            <a:off x="6409996" y="2179688"/>
            <a:ext cx="2426229" cy="406400"/>
          </a:xfrm>
          <a:prstGeom prst="rect">
            <a:avLst/>
          </a:prstGeom>
        </p:spPr>
        <p:txBody>
          <a:bodyPr>
            <a:noAutofit/>
          </a:bodyPr>
          <a:lstStyle>
            <a:lvl1pPr marL="0" indent="0" algn="l">
              <a:lnSpc>
                <a:spcPct val="100000"/>
              </a:lnSpc>
              <a:spcBef>
                <a:spcPts val="1600"/>
              </a:spcBef>
              <a:buNone/>
              <a:defRPr sz="1400" b="0" i="1" baseline="0">
                <a:solidFill>
                  <a:schemeClr val="accent3">
                    <a:lumMod val="50000"/>
                  </a:schemeClr>
                </a:solidFill>
                <a:latin typeface="Quicksand" panose="02070303000000060000" pitchFamily="18" charset="0"/>
                <a:cs typeface="Narkisim" pitchFamily="34" charset="-79"/>
              </a:defRPr>
            </a:lvl1pPr>
          </a:lstStyle>
          <a:p>
            <a:pPr lvl="0"/>
            <a:r>
              <a:rPr lang="en-US"/>
              <a:t>Click to edit Master text styles</a:t>
            </a:r>
          </a:p>
        </p:txBody>
      </p:sp>
      <p:sp>
        <p:nvSpPr>
          <p:cNvPr id="2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30"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17156323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2">
    <p:spTree>
      <p:nvGrpSpPr>
        <p:cNvPr id="1" name=""/>
        <p:cNvGrpSpPr/>
        <p:nvPr/>
      </p:nvGrpSpPr>
      <p:grpSpPr>
        <a:xfrm>
          <a:off x="0" y="0"/>
          <a:ext cx="0" cy="0"/>
          <a:chOff x="0" y="0"/>
          <a:chExt cx="0" cy="0"/>
        </a:xfrm>
      </p:grpSpPr>
      <p:pic>
        <p:nvPicPr>
          <p:cNvPr id="5" name="Picture Placeholder 4"/>
          <p:cNvPicPr>
            <a:picLocks noChangeAspect="1"/>
          </p:cNvPicPr>
          <p:nvPr/>
        </p:nvPicPr>
        <p:blipFill>
          <a:blip r:embed="rId2">
            <a:extLst>
              <a:ext uri="{28A0092B-C50C-407E-A947-70E740481C1C}">
                <a14:useLocalDpi xmlns:a14="http://schemas.microsoft.com/office/drawing/2010/main" val="0"/>
              </a:ext>
            </a:extLst>
          </a:blip>
          <a:srcRect l="89922"/>
          <a:stretch>
            <a:fillRect/>
          </a:stretch>
        </p:blipFill>
        <p:spPr bwMode="auto">
          <a:xfrm>
            <a:off x="-49212" y="-411163"/>
            <a:ext cx="1249363"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4"/>
          <p:cNvPicPr>
            <a:picLocks noChangeAspect="1"/>
          </p:cNvPicPr>
          <p:nvPr/>
        </p:nvPicPr>
        <p:blipFill>
          <a:blip r:embed="rId2">
            <a:extLst>
              <a:ext uri="{28A0092B-C50C-407E-A947-70E740481C1C}">
                <a14:useLocalDpi xmlns:a14="http://schemas.microsoft.com/office/drawing/2010/main" val="0"/>
              </a:ext>
            </a:extLst>
          </a:blip>
          <a:srcRect r="8084"/>
          <a:stretch>
            <a:fillRect/>
          </a:stretch>
        </p:blipFill>
        <p:spPr bwMode="auto">
          <a:xfrm>
            <a:off x="952501" y="-411163"/>
            <a:ext cx="11383963"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25"/>
          </p:nvPr>
        </p:nvSpPr>
        <p:spPr>
          <a:xfrm>
            <a:off x="335360" y="123825"/>
            <a:ext cx="12192000" cy="6858000"/>
          </a:xfrm>
          <a:prstGeom prst="rect">
            <a:avLst/>
          </a:prstGeom>
          <a:effectLst/>
        </p:spPr>
        <p:txBody>
          <a:bodyPr rtlCol="0">
            <a:normAutofit/>
          </a:bodyPr>
          <a:lstStyle>
            <a:lvl1pPr marL="0" indent="0" algn="l">
              <a:buNone/>
              <a:defRPr sz="1600">
                <a:solidFill>
                  <a:schemeClr val="bg1"/>
                </a:solidFill>
                <a:latin typeface="Quicksand" panose="02070303000000060000" pitchFamily="18" charset="0"/>
              </a:defRPr>
            </a:lvl1pPr>
          </a:lstStyle>
          <a:p>
            <a:pPr lvl="0"/>
            <a:r>
              <a:rPr lang="en-US" noProof="0"/>
              <a:t>Click icon to add picture</a:t>
            </a:r>
            <a:endParaRPr lang="id-ID" noProof="0" dirty="0"/>
          </a:p>
        </p:txBody>
      </p:sp>
      <p:sp>
        <p:nvSpPr>
          <p:cNvPr id="7" name="Text Placeholder 10"/>
          <p:cNvSpPr>
            <a:spLocks noGrp="1"/>
          </p:cNvSpPr>
          <p:nvPr>
            <p:ph type="body" sz="quarter" idx="17"/>
          </p:nvPr>
        </p:nvSpPr>
        <p:spPr>
          <a:xfrm>
            <a:off x="335361" y="4775439"/>
            <a:ext cx="5709859" cy="285751"/>
          </a:xfrm>
          <a:prstGeom prst="rect">
            <a:avLst/>
          </a:prstGeom>
          <a:noFill/>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8" name="Title 1"/>
          <p:cNvSpPr>
            <a:spLocks noGrp="1"/>
          </p:cNvSpPr>
          <p:nvPr>
            <p:ph type="ctrTitle"/>
          </p:nvPr>
        </p:nvSpPr>
        <p:spPr>
          <a:xfrm>
            <a:off x="335361" y="4101075"/>
            <a:ext cx="5709859" cy="1477328"/>
          </a:xfrm>
          <a:prstGeom prst="rect">
            <a:avLst/>
          </a:prstGeom>
          <a:noFill/>
        </p:spPr>
        <p:txBody>
          <a:bodyPr tIns="0" bIns="0" anchor="t">
            <a:spAutoFit/>
          </a:bodyPr>
          <a:lstStyle>
            <a:lvl1pPr algn="l">
              <a:defRPr sz="4800" b="0" cap="none" normalizeH="0" baseline="0">
                <a:solidFill>
                  <a:schemeClr val="accent3"/>
                </a:solidFill>
                <a:latin typeface="+mj-lt"/>
                <a:ea typeface="Gulim" pitchFamily="34" charset="-127"/>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502112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2922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olidFill>
              </a:defRPr>
            </a:lvl1pPr>
          </a:lstStyle>
          <a:p>
            <a:r>
              <a:rPr lang="en-US"/>
              <a:t>Click to edit Master title style</a:t>
            </a:r>
            <a:endParaRPr lang="en-US" dirty="0"/>
          </a:p>
        </p:txBody>
      </p:sp>
      <p:sp>
        <p:nvSpPr>
          <p:cNvPr id="3" name="Slide Number Placeholder 6"/>
          <p:cNvSpPr>
            <a:spLocks noGrp="1"/>
          </p:cNvSpPr>
          <p:nvPr>
            <p:ph type="sldNum" sz="quarter" idx="10"/>
          </p:nvPr>
        </p:nvSpPr>
        <p:spPr/>
        <p:txBody>
          <a:bodyPr/>
          <a:lstStyle>
            <a:lvl1pPr>
              <a:defRPr/>
            </a:lvl1pPr>
          </a:lstStyle>
          <a:p>
            <a:fld id="{CBB698D8-5F36-44DD-8AAA-B6C8145934DB}" type="slidenum">
              <a:rPr lang="en-US" smtClean="0"/>
              <a:t>‹#›</a:t>
            </a:fld>
            <a:endParaRPr lang="en-US"/>
          </a:p>
        </p:txBody>
      </p:sp>
    </p:spTree>
    <p:extLst>
      <p:ext uri="{BB962C8B-B14F-4D97-AF65-F5344CB8AC3E}">
        <p14:creationId xmlns:p14="http://schemas.microsoft.com/office/powerpoint/2010/main" val="36042782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63061-70F6-47B0-8C8D-52348EBD1536}" type="datetime1">
              <a:rPr lang="en-US" smtClean="0"/>
              <a:t>6/13/2023</a:t>
            </a:fld>
            <a:endParaRPr lang="en-US"/>
          </a:p>
        </p:txBody>
      </p:sp>
      <p:sp>
        <p:nvSpPr>
          <p:cNvPr id="5" name="Footer Placeholder 4"/>
          <p:cNvSpPr>
            <a:spLocks noGrp="1"/>
          </p:cNvSpPr>
          <p:nvPr>
            <p:ph type="ftr" sz="quarter" idx="11"/>
          </p:nvPr>
        </p:nvSpPr>
        <p:spPr/>
        <p:txBody>
          <a:bodyPr/>
          <a:lstStyle/>
          <a:p>
            <a:r>
              <a:rPr lang="en-US"/>
              <a:t>http://www.blueridgebiofuels.com/restaurant-cooking-oil-recycling/</a:t>
            </a:r>
          </a:p>
        </p:txBody>
      </p:sp>
      <p:sp>
        <p:nvSpPr>
          <p:cNvPr id="6" name="Slide Number Placeholder 5"/>
          <p:cNvSpPr>
            <a:spLocks noGrp="1"/>
          </p:cNvSpPr>
          <p:nvPr>
            <p:ph type="sldNum" sz="quarter" idx="12"/>
          </p:nvPr>
        </p:nvSpPr>
        <p:spPr/>
        <p:txBody>
          <a:bodyPr/>
          <a:lstStyle/>
          <a:p>
            <a:fld id="{4C353BE4-3EC6-42A2-9408-9392D287053E}" type="slidenum">
              <a:rPr lang="en-US" smtClean="0"/>
              <a:pPr/>
              <a:t>‹#›</a:t>
            </a:fld>
            <a:endParaRPr lang="en-US"/>
          </a:p>
        </p:txBody>
      </p:sp>
    </p:spTree>
    <p:extLst>
      <p:ext uri="{BB962C8B-B14F-4D97-AF65-F5344CB8AC3E}">
        <p14:creationId xmlns:p14="http://schemas.microsoft.com/office/powerpoint/2010/main" val="140085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eft_Picture_and_Right_Text">
    <p:spTree>
      <p:nvGrpSpPr>
        <p:cNvPr id="1" name=""/>
        <p:cNvGrpSpPr/>
        <p:nvPr/>
      </p:nvGrpSpPr>
      <p:grpSpPr>
        <a:xfrm>
          <a:off x="0" y="0"/>
          <a:ext cx="0" cy="0"/>
          <a:chOff x="0" y="0"/>
          <a:chExt cx="0" cy="0"/>
        </a:xfrm>
      </p:grpSpPr>
      <p:sp>
        <p:nvSpPr>
          <p:cNvPr id="7"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9"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1499336294"/>
      </p:ext>
    </p:extLst>
  </p:cSld>
  <p:clrMapOvr>
    <a:overrideClrMapping bg1="lt1" tx1="dk1" bg2="lt2" tx2="dk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2_Column_Text">
    <p:spTree>
      <p:nvGrpSpPr>
        <p:cNvPr id="1" name=""/>
        <p:cNvGrpSpPr/>
        <p:nvPr/>
      </p:nvGrpSpPr>
      <p:grpSpPr>
        <a:xfrm>
          <a:off x="0" y="0"/>
          <a:ext cx="0" cy="0"/>
          <a:chOff x="0" y="0"/>
          <a:chExt cx="0" cy="0"/>
        </a:xfrm>
      </p:grpSpPr>
      <p:sp>
        <p:nvSpPr>
          <p:cNvPr id="8" name="Text Placeholder 8"/>
          <p:cNvSpPr>
            <a:spLocks noGrp="1"/>
          </p:cNvSpPr>
          <p:nvPr>
            <p:ph type="body" sz="quarter" idx="18"/>
          </p:nvPr>
        </p:nvSpPr>
        <p:spPr>
          <a:xfrm>
            <a:off x="1103163" y="2756933"/>
            <a:ext cx="4608512" cy="326436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11" name="Text Placeholder 8"/>
          <p:cNvSpPr>
            <a:spLocks noGrp="1"/>
          </p:cNvSpPr>
          <p:nvPr>
            <p:ph type="body" sz="quarter" idx="19"/>
          </p:nvPr>
        </p:nvSpPr>
        <p:spPr>
          <a:xfrm>
            <a:off x="6095716" y="2756933"/>
            <a:ext cx="4608512" cy="326436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6" name="Text Placeholder 8"/>
          <p:cNvSpPr>
            <a:spLocks noGrp="1"/>
          </p:cNvSpPr>
          <p:nvPr>
            <p:ph type="body" sz="quarter" idx="20"/>
          </p:nvPr>
        </p:nvSpPr>
        <p:spPr>
          <a:xfrm>
            <a:off x="1103163" y="1988848"/>
            <a:ext cx="4608512" cy="768085"/>
          </a:xfrm>
          <a:prstGeom prst="rect">
            <a:avLst/>
          </a:prstGeom>
          <a:noFill/>
        </p:spPr>
        <p:txBody>
          <a:bodyPr/>
          <a:lstStyle>
            <a:lvl1pPr marL="0" indent="0">
              <a:lnSpc>
                <a:spcPct val="10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9" name="Text Placeholder 8"/>
          <p:cNvSpPr>
            <a:spLocks noGrp="1"/>
          </p:cNvSpPr>
          <p:nvPr>
            <p:ph type="body" sz="quarter" idx="21"/>
          </p:nvPr>
        </p:nvSpPr>
        <p:spPr>
          <a:xfrm>
            <a:off x="6095716" y="1988848"/>
            <a:ext cx="4608512" cy="768085"/>
          </a:xfrm>
          <a:prstGeom prst="rect">
            <a:avLst/>
          </a:prstGeom>
          <a:noFill/>
        </p:spPr>
        <p:txBody>
          <a:bodyPr/>
          <a:lstStyle>
            <a:lvl1pPr marL="0" indent="0">
              <a:lnSpc>
                <a:spcPct val="10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3"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j-lt"/>
                <a:cs typeface="Narkisim" pitchFamily="34" charset="-79"/>
              </a:defRPr>
            </a:lvl1pPr>
          </a:lstStyle>
          <a:p>
            <a:pPr lvl="0"/>
            <a:r>
              <a:rPr lang="en-US"/>
              <a:t>Click to edit Master text styles</a:t>
            </a:r>
          </a:p>
        </p:txBody>
      </p:sp>
      <p:sp>
        <p:nvSpPr>
          <p:cNvPr id="14"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21084017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3_Column_Text">
    <p:spTree>
      <p:nvGrpSpPr>
        <p:cNvPr id="1" name=""/>
        <p:cNvGrpSpPr/>
        <p:nvPr/>
      </p:nvGrpSpPr>
      <p:grpSpPr>
        <a:xfrm>
          <a:off x="0" y="0"/>
          <a:ext cx="0" cy="0"/>
          <a:chOff x="0" y="0"/>
          <a:chExt cx="0" cy="0"/>
        </a:xfrm>
      </p:grpSpPr>
      <p:sp>
        <p:nvSpPr>
          <p:cNvPr id="8" name="Text Placeholder 8"/>
          <p:cNvSpPr>
            <a:spLocks noGrp="1"/>
          </p:cNvSpPr>
          <p:nvPr>
            <p:ph type="body" sz="quarter" idx="18"/>
          </p:nvPr>
        </p:nvSpPr>
        <p:spPr>
          <a:xfrm>
            <a:off x="911427" y="2564912"/>
            <a:ext cx="3360372" cy="336037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6" name="Text Placeholder 8"/>
          <p:cNvSpPr>
            <a:spLocks noGrp="1"/>
          </p:cNvSpPr>
          <p:nvPr>
            <p:ph type="body" sz="quarter" idx="19"/>
          </p:nvPr>
        </p:nvSpPr>
        <p:spPr>
          <a:xfrm>
            <a:off x="4367811" y="2564912"/>
            <a:ext cx="3360372" cy="336037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9" name="Text Placeholder 8"/>
          <p:cNvSpPr>
            <a:spLocks noGrp="1"/>
          </p:cNvSpPr>
          <p:nvPr>
            <p:ph type="body" sz="quarter" idx="20"/>
          </p:nvPr>
        </p:nvSpPr>
        <p:spPr>
          <a:xfrm>
            <a:off x="7824195" y="2564912"/>
            <a:ext cx="3360372" cy="336037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10" name="Text Placeholder 8"/>
          <p:cNvSpPr>
            <a:spLocks noGrp="1"/>
          </p:cNvSpPr>
          <p:nvPr>
            <p:ph type="body" sz="quarter" idx="21"/>
          </p:nvPr>
        </p:nvSpPr>
        <p:spPr>
          <a:xfrm>
            <a:off x="911144" y="1796827"/>
            <a:ext cx="3360653" cy="768085"/>
          </a:xfrm>
          <a:prstGeom prst="rect">
            <a:avLst/>
          </a:prstGeom>
          <a:noFill/>
        </p:spPr>
        <p:txBody>
          <a:bodyPr/>
          <a:lstStyle>
            <a:lvl1pPr marL="0" indent="0">
              <a:lnSpc>
                <a:spcPct val="10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1" name="Text Placeholder 8"/>
          <p:cNvSpPr>
            <a:spLocks noGrp="1"/>
          </p:cNvSpPr>
          <p:nvPr>
            <p:ph type="body" sz="quarter" idx="22"/>
          </p:nvPr>
        </p:nvSpPr>
        <p:spPr>
          <a:xfrm>
            <a:off x="4359976" y="1796827"/>
            <a:ext cx="3360373" cy="768085"/>
          </a:xfrm>
          <a:prstGeom prst="rect">
            <a:avLst/>
          </a:prstGeom>
          <a:noFill/>
        </p:spPr>
        <p:txBody>
          <a:bodyPr/>
          <a:lstStyle>
            <a:lvl1pPr marL="0" indent="0">
              <a:lnSpc>
                <a:spcPct val="10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2" name="Text Placeholder 8"/>
          <p:cNvSpPr>
            <a:spLocks noGrp="1"/>
          </p:cNvSpPr>
          <p:nvPr>
            <p:ph type="body" sz="quarter" idx="23"/>
          </p:nvPr>
        </p:nvSpPr>
        <p:spPr>
          <a:xfrm>
            <a:off x="7824192" y="1796827"/>
            <a:ext cx="3360373" cy="768085"/>
          </a:xfrm>
          <a:prstGeom prst="rect">
            <a:avLst/>
          </a:prstGeom>
          <a:noFill/>
        </p:spPr>
        <p:txBody>
          <a:bodyPr/>
          <a:lstStyle>
            <a:lvl1pPr marL="0" indent="0">
              <a:lnSpc>
                <a:spcPct val="10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5"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16" name="Title 1"/>
          <p:cNvSpPr>
            <a:spLocks noGrp="1"/>
          </p:cNvSpPr>
          <p:nvPr>
            <p:ph type="title"/>
          </p:nvPr>
        </p:nvSpPr>
        <p:spPr>
          <a:xfrm>
            <a:off x="911425" y="446416"/>
            <a:ext cx="9601067" cy="778099"/>
          </a:xfrm>
          <a:prstGeom prst="rect">
            <a:avLst/>
          </a:prstGeom>
        </p:spPr>
        <p:txBody>
          <a:bodyPr/>
          <a:lstStyle>
            <a:lvl1pPr algn="l">
              <a:defRPr sz="4800" b="1">
                <a:solidFill>
                  <a:schemeClr val="accent3"/>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23302224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ext_and_2_Picture">
    <p:spTree>
      <p:nvGrpSpPr>
        <p:cNvPr id="1" name=""/>
        <p:cNvGrpSpPr/>
        <p:nvPr/>
      </p:nvGrpSpPr>
      <p:grpSpPr>
        <a:xfrm>
          <a:off x="0" y="0"/>
          <a:ext cx="0" cy="0"/>
          <a:chOff x="0" y="0"/>
          <a:chExt cx="0" cy="0"/>
        </a:xfrm>
      </p:grpSpPr>
      <p:sp>
        <p:nvSpPr>
          <p:cNvPr id="8" name="Text Placeholder 8"/>
          <p:cNvSpPr>
            <a:spLocks noGrp="1"/>
          </p:cNvSpPr>
          <p:nvPr>
            <p:ph type="body" sz="quarter" idx="18"/>
          </p:nvPr>
        </p:nvSpPr>
        <p:spPr>
          <a:xfrm>
            <a:off x="1103163" y="2756933"/>
            <a:ext cx="4608512" cy="3264363"/>
          </a:xfrm>
          <a:prstGeom prst="rect">
            <a:avLst/>
          </a:prstGeom>
          <a:noFill/>
        </p:spPr>
        <p:txBody>
          <a:bodyPr/>
          <a:lstStyle>
            <a:lvl1pPr marL="0" indent="0">
              <a:lnSpc>
                <a:spcPct val="90000"/>
              </a:lnSpc>
              <a:spcBef>
                <a:spcPts val="1600"/>
              </a:spcBef>
              <a:buNone/>
              <a:defRPr sz="1600">
                <a:solidFill>
                  <a:srgbClr val="1C1306"/>
                </a:solidFill>
                <a:latin typeface="+mn-lt"/>
              </a:defRPr>
            </a:lvl1pPr>
          </a:lstStyle>
          <a:p>
            <a:pPr lvl="0"/>
            <a:r>
              <a:rPr lang="en-US"/>
              <a:t>Click to edit Master text styles</a:t>
            </a:r>
          </a:p>
        </p:txBody>
      </p:sp>
      <p:sp>
        <p:nvSpPr>
          <p:cNvPr id="6" name="Text Placeholder 8"/>
          <p:cNvSpPr>
            <a:spLocks noGrp="1"/>
          </p:cNvSpPr>
          <p:nvPr>
            <p:ph type="body" sz="quarter" idx="20"/>
          </p:nvPr>
        </p:nvSpPr>
        <p:spPr>
          <a:xfrm>
            <a:off x="1103163" y="1988848"/>
            <a:ext cx="4608512" cy="768085"/>
          </a:xfrm>
          <a:prstGeom prst="rect">
            <a:avLst/>
          </a:prstGeom>
          <a:noFill/>
        </p:spPr>
        <p:txBody>
          <a:bodyPr/>
          <a:lstStyle>
            <a:lvl1pPr marL="0" indent="0">
              <a:lnSpc>
                <a:spcPct val="100000"/>
              </a:lnSpc>
              <a:spcBef>
                <a:spcPts val="1600"/>
              </a:spcBef>
              <a:buNone/>
              <a:defRPr sz="2000" b="1">
                <a:solidFill>
                  <a:schemeClr val="accent3">
                    <a:lumMod val="50000"/>
                  </a:schemeClr>
                </a:solidFill>
                <a:latin typeface="+mj-lt"/>
              </a:defRPr>
            </a:lvl1pPr>
          </a:lstStyle>
          <a:p>
            <a:pPr lvl="0"/>
            <a:r>
              <a:rPr lang="en-US"/>
              <a:t>Click to edit Master text styles</a:t>
            </a:r>
          </a:p>
        </p:txBody>
      </p:sp>
      <p:sp>
        <p:nvSpPr>
          <p:cNvPr id="13" name="Picture Placeholder 2"/>
          <p:cNvSpPr>
            <a:spLocks noGrp="1"/>
          </p:cNvSpPr>
          <p:nvPr>
            <p:ph type="pic" sz="quarter" idx="25"/>
          </p:nvPr>
        </p:nvSpPr>
        <p:spPr>
          <a:xfrm>
            <a:off x="8256240" y="2756925"/>
            <a:ext cx="3168352" cy="1728192"/>
          </a:xfrm>
          <a:custGeom>
            <a:avLst/>
            <a:gdLst>
              <a:gd name="connsiteX0" fmla="*/ 0 w 4248472"/>
              <a:gd name="connsiteY0" fmla="*/ 0 h 2378621"/>
              <a:gd name="connsiteX1" fmla="*/ 4248472 w 4248472"/>
              <a:gd name="connsiteY1" fmla="*/ 0 h 2378621"/>
              <a:gd name="connsiteX2" fmla="*/ 4248472 w 4248472"/>
              <a:gd name="connsiteY2" fmla="*/ 2378621 h 2378621"/>
              <a:gd name="connsiteX3" fmla="*/ 0 w 4248472"/>
              <a:gd name="connsiteY3" fmla="*/ 2378621 h 2378621"/>
              <a:gd name="connsiteX4" fmla="*/ 0 w 4248472"/>
              <a:gd name="connsiteY4" fmla="*/ 0 h 2378621"/>
              <a:gd name="connsiteX0" fmla="*/ 0 w 4252705"/>
              <a:gd name="connsiteY0" fmla="*/ 0 h 2378645"/>
              <a:gd name="connsiteX1" fmla="*/ 4248472 w 4252705"/>
              <a:gd name="connsiteY1" fmla="*/ 0 h 2378645"/>
              <a:gd name="connsiteX2" fmla="*/ 4248472 w 4252705"/>
              <a:gd name="connsiteY2" fmla="*/ 2378621 h 2378645"/>
              <a:gd name="connsiteX3" fmla="*/ 0 w 4252705"/>
              <a:gd name="connsiteY3" fmla="*/ 2378621 h 2378645"/>
              <a:gd name="connsiteX4" fmla="*/ 0 w 4252705"/>
              <a:gd name="connsiteY4" fmla="*/ 0 h 237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705" h="2378645">
                <a:moveTo>
                  <a:pt x="0" y="0"/>
                </a:moveTo>
                <a:lnTo>
                  <a:pt x="4248472" y="0"/>
                </a:lnTo>
                <a:cubicBezTo>
                  <a:pt x="4248472" y="792874"/>
                  <a:pt x="4257997" y="2385847"/>
                  <a:pt x="4248472" y="2378621"/>
                </a:cubicBezTo>
                <a:lnTo>
                  <a:pt x="0" y="2378621"/>
                </a:lnTo>
                <a:lnTo>
                  <a:pt x="0" y="0"/>
                </a:lnTo>
                <a:close/>
              </a:path>
            </a:pathLst>
          </a:custGeom>
          <a:effectLst/>
        </p:spPr>
        <p:txBody>
          <a:bodyPr rtlCol="0">
            <a:normAutofit/>
          </a:bodyPr>
          <a:lstStyle>
            <a:lvl1pPr marL="0" indent="0" algn="l">
              <a:buNone/>
              <a:defRPr sz="1600">
                <a:solidFill>
                  <a:srgbClr val="1C1306"/>
                </a:solidFill>
                <a:latin typeface="+mj-lt"/>
              </a:defRPr>
            </a:lvl1pPr>
          </a:lstStyle>
          <a:p>
            <a:pPr lvl="0"/>
            <a:r>
              <a:rPr lang="en-US" noProof="0"/>
              <a:t>Click icon to add picture</a:t>
            </a:r>
            <a:endParaRPr lang="id-ID" noProof="0" dirty="0"/>
          </a:p>
        </p:txBody>
      </p:sp>
      <p:sp>
        <p:nvSpPr>
          <p:cNvPr id="14" name="Picture Placeholder 2"/>
          <p:cNvSpPr>
            <a:spLocks noGrp="1"/>
          </p:cNvSpPr>
          <p:nvPr>
            <p:ph type="pic" sz="quarter" idx="26"/>
          </p:nvPr>
        </p:nvSpPr>
        <p:spPr>
          <a:xfrm>
            <a:off x="6960096" y="4005072"/>
            <a:ext cx="2592288" cy="1344149"/>
          </a:xfrm>
          <a:custGeom>
            <a:avLst/>
            <a:gdLst>
              <a:gd name="connsiteX0" fmla="*/ 0 w 4248472"/>
              <a:gd name="connsiteY0" fmla="*/ 0 h 2378621"/>
              <a:gd name="connsiteX1" fmla="*/ 4248472 w 4248472"/>
              <a:gd name="connsiteY1" fmla="*/ 0 h 2378621"/>
              <a:gd name="connsiteX2" fmla="*/ 4248472 w 4248472"/>
              <a:gd name="connsiteY2" fmla="*/ 2378621 h 2378621"/>
              <a:gd name="connsiteX3" fmla="*/ 0 w 4248472"/>
              <a:gd name="connsiteY3" fmla="*/ 2378621 h 2378621"/>
              <a:gd name="connsiteX4" fmla="*/ 0 w 4248472"/>
              <a:gd name="connsiteY4" fmla="*/ 0 h 2378621"/>
              <a:gd name="connsiteX0" fmla="*/ 0 w 4252705"/>
              <a:gd name="connsiteY0" fmla="*/ 0 h 2378645"/>
              <a:gd name="connsiteX1" fmla="*/ 4248472 w 4252705"/>
              <a:gd name="connsiteY1" fmla="*/ 0 h 2378645"/>
              <a:gd name="connsiteX2" fmla="*/ 4248472 w 4252705"/>
              <a:gd name="connsiteY2" fmla="*/ 2378621 h 2378645"/>
              <a:gd name="connsiteX3" fmla="*/ 0 w 4252705"/>
              <a:gd name="connsiteY3" fmla="*/ 2378621 h 2378645"/>
              <a:gd name="connsiteX4" fmla="*/ 0 w 4252705"/>
              <a:gd name="connsiteY4" fmla="*/ 0 h 237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2705" h="2378645">
                <a:moveTo>
                  <a:pt x="0" y="0"/>
                </a:moveTo>
                <a:lnTo>
                  <a:pt x="4248472" y="0"/>
                </a:lnTo>
                <a:cubicBezTo>
                  <a:pt x="4248472" y="792874"/>
                  <a:pt x="4257997" y="2385847"/>
                  <a:pt x="4248472" y="2378621"/>
                </a:cubicBezTo>
                <a:lnTo>
                  <a:pt x="0" y="2378621"/>
                </a:lnTo>
                <a:lnTo>
                  <a:pt x="0" y="0"/>
                </a:lnTo>
                <a:close/>
              </a:path>
            </a:pathLst>
          </a:custGeom>
          <a:effectLst/>
        </p:spPr>
        <p:txBody>
          <a:bodyPr rtlCol="0">
            <a:normAutofit/>
          </a:bodyPr>
          <a:lstStyle>
            <a:lvl1pPr marL="0" indent="0" algn="l">
              <a:buNone/>
              <a:defRPr sz="1600">
                <a:solidFill>
                  <a:srgbClr val="1C1306"/>
                </a:solidFill>
                <a:latin typeface="+mj-lt"/>
              </a:defRPr>
            </a:lvl1pPr>
          </a:lstStyle>
          <a:p>
            <a:pPr lvl="0"/>
            <a:r>
              <a:rPr lang="en-US" noProof="0"/>
              <a:t>Click icon to add picture</a:t>
            </a:r>
            <a:endParaRPr lang="id-ID" noProof="0" dirty="0"/>
          </a:p>
        </p:txBody>
      </p:sp>
      <p:sp>
        <p:nvSpPr>
          <p:cNvPr id="9"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11"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7758353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2_Column_Bullets">
    <p:spTree>
      <p:nvGrpSpPr>
        <p:cNvPr id="1" name=""/>
        <p:cNvGrpSpPr/>
        <p:nvPr/>
      </p:nvGrpSpPr>
      <p:grpSpPr>
        <a:xfrm>
          <a:off x="0" y="0"/>
          <a:ext cx="0" cy="0"/>
          <a:chOff x="0" y="0"/>
          <a:chExt cx="0" cy="0"/>
        </a:xfrm>
      </p:grpSpPr>
      <p:sp>
        <p:nvSpPr>
          <p:cNvPr id="6" name="Text Placeholder 2"/>
          <p:cNvSpPr>
            <a:spLocks noGrp="1"/>
          </p:cNvSpPr>
          <p:nvPr>
            <p:ph type="body" sz="quarter" idx="29"/>
          </p:nvPr>
        </p:nvSpPr>
        <p:spPr>
          <a:xfrm>
            <a:off x="1103445" y="2564904"/>
            <a:ext cx="4704523" cy="3200400"/>
          </a:xfrm>
          <a:prstGeom prst="rect">
            <a:avLst/>
          </a:prstGeom>
          <a:noFill/>
        </p:spPr>
        <p:txBody>
          <a:bodyPr/>
          <a:lstStyle>
            <a:lvl1pPr marL="365734" indent="-304776">
              <a:lnSpc>
                <a:spcPct val="100000"/>
              </a:lnSpc>
              <a:spcBef>
                <a:spcPts val="1600"/>
              </a:spcBef>
              <a:buClr>
                <a:schemeClr val="tx1">
                  <a:lumMod val="75000"/>
                  <a:lumOff val="25000"/>
                </a:schemeClr>
              </a:buClr>
              <a:buFont typeface="Wingdings" pitchFamily="2" charset="2"/>
              <a:buChar char=""/>
              <a:defRPr sz="1600">
                <a:solidFill>
                  <a:srgbClr val="1C1306"/>
                </a:solidFill>
                <a:latin typeface="Quicksand" panose="02070303000000060000" pitchFamily="18" charset="0"/>
              </a:defRPr>
            </a:lvl1pPr>
            <a:lvl2pPr marL="670510" indent="-243823">
              <a:lnSpc>
                <a:spcPct val="100000"/>
              </a:lnSpc>
              <a:spcBef>
                <a:spcPts val="0"/>
              </a:spcBef>
              <a:buClr>
                <a:schemeClr val="tx2"/>
              </a:buClr>
              <a:buFont typeface="Arial" pitchFamily="34" charset="0"/>
              <a:buChar char="•"/>
              <a:defRPr sz="1467">
                <a:solidFill>
                  <a:srgbClr val="1C1306"/>
                </a:solidFill>
                <a:latin typeface="Quicksand" panose="02070303000000060000" pitchFamily="18" charset="0"/>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a:t>Click to edit Master text styles</a:t>
            </a:r>
          </a:p>
          <a:p>
            <a:pPr lvl="1"/>
            <a:r>
              <a:rPr lang="en-US"/>
              <a:t>Second level</a:t>
            </a:r>
          </a:p>
        </p:txBody>
      </p:sp>
      <p:sp>
        <p:nvSpPr>
          <p:cNvPr id="9" name="Text Placeholder 2"/>
          <p:cNvSpPr>
            <a:spLocks noGrp="1"/>
          </p:cNvSpPr>
          <p:nvPr>
            <p:ph type="body" sz="quarter" idx="30"/>
          </p:nvPr>
        </p:nvSpPr>
        <p:spPr>
          <a:xfrm>
            <a:off x="5999989" y="2564904"/>
            <a:ext cx="4704523" cy="3200400"/>
          </a:xfrm>
          <a:prstGeom prst="rect">
            <a:avLst/>
          </a:prstGeom>
          <a:noFill/>
        </p:spPr>
        <p:txBody>
          <a:bodyPr/>
          <a:lstStyle>
            <a:lvl1pPr marL="365734" indent="-304776">
              <a:lnSpc>
                <a:spcPct val="100000"/>
              </a:lnSpc>
              <a:spcBef>
                <a:spcPts val="1600"/>
              </a:spcBef>
              <a:buClr>
                <a:schemeClr val="tx1">
                  <a:lumMod val="75000"/>
                  <a:lumOff val="25000"/>
                </a:schemeClr>
              </a:buClr>
              <a:buFont typeface="Wingdings" pitchFamily="2" charset="2"/>
              <a:buChar char=""/>
              <a:defRPr sz="1600">
                <a:solidFill>
                  <a:srgbClr val="1C1306"/>
                </a:solidFill>
                <a:latin typeface="Quicksand" panose="02070303000000060000" pitchFamily="18" charset="0"/>
              </a:defRPr>
            </a:lvl1pPr>
            <a:lvl2pPr marL="670510" indent="-243823">
              <a:lnSpc>
                <a:spcPct val="100000"/>
              </a:lnSpc>
              <a:spcBef>
                <a:spcPts val="0"/>
              </a:spcBef>
              <a:buClr>
                <a:schemeClr val="tx1">
                  <a:lumMod val="75000"/>
                  <a:lumOff val="25000"/>
                </a:schemeClr>
              </a:buClr>
              <a:buFont typeface="Arial" pitchFamily="34" charset="0"/>
              <a:buChar char="•"/>
              <a:defRPr sz="1467">
                <a:solidFill>
                  <a:srgbClr val="1C1306"/>
                </a:solidFill>
                <a:latin typeface="Quicksand" panose="02070303000000060000" pitchFamily="18" charset="0"/>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a:t>Click to edit Master text styles</a:t>
            </a:r>
          </a:p>
          <a:p>
            <a:pPr lvl="1"/>
            <a:r>
              <a:rPr lang="en-US"/>
              <a:t>Second level</a:t>
            </a:r>
          </a:p>
        </p:txBody>
      </p:sp>
      <p:sp>
        <p:nvSpPr>
          <p:cNvPr id="8" name="Text Placeholder 8"/>
          <p:cNvSpPr>
            <a:spLocks noGrp="1"/>
          </p:cNvSpPr>
          <p:nvPr>
            <p:ph type="body" sz="quarter" idx="18"/>
          </p:nvPr>
        </p:nvSpPr>
        <p:spPr>
          <a:xfrm>
            <a:off x="1103445" y="1988840"/>
            <a:ext cx="4704523" cy="576064"/>
          </a:xfrm>
          <a:prstGeom prst="rect">
            <a:avLst/>
          </a:prstGeom>
          <a:noFill/>
        </p:spPr>
        <p:txBody>
          <a:bodyPr/>
          <a:lstStyle>
            <a:lvl1pPr marL="0" indent="0">
              <a:lnSpc>
                <a:spcPct val="90000"/>
              </a:lnSpc>
              <a:spcBef>
                <a:spcPts val="1600"/>
              </a:spcBef>
              <a:buNone/>
              <a:defRPr sz="2000" b="1">
                <a:solidFill>
                  <a:schemeClr val="accent3">
                    <a:lumMod val="75000"/>
                  </a:schemeClr>
                </a:solidFill>
                <a:latin typeface="Quicksand" panose="02070303000000060000" pitchFamily="18" charset="0"/>
              </a:defRPr>
            </a:lvl1pPr>
          </a:lstStyle>
          <a:p>
            <a:pPr lvl="0"/>
            <a:r>
              <a:rPr lang="en-US"/>
              <a:t>Click to edit Master text styles</a:t>
            </a:r>
          </a:p>
        </p:txBody>
      </p:sp>
      <p:sp>
        <p:nvSpPr>
          <p:cNvPr id="11" name="Text Placeholder 8"/>
          <p:cNvSpPr>
            <a:spLocks noGrp="1"/>
          </p:cNvSpPr>
          <p:nvPr>
            <p:ph type="body" sz="quarter" idx="31"/>
          </p:nvPr>
        </p:nvSpPr>
        <p:spPr>
          <a:xfrm>
            <a:off x="5999995" y="1988840"/>
            <a:ext cx="4723031" cy="576064"/>
          </a:xfrm>
          <a:prstGeom prst="rect">
            <a:avLst/>
          </a:prstGeom>
          <a:noFill/>
        </p:spPr>
        <p:txBody>
          <a:bodyPr/>
          <a:lstStyle>
            <a:lvl1pPr marL="0" indent="0">
              <a:lnSpc>
                <a:spcPct val="90000"/>
              </a:lnSpc>
              <a:spcBef>
                <a:spcPts val="1600"/>
              </a:spcBef>
              <a:buNone/>
              <a:defRPr sz="2000" b="1">
                <a:solidFill>
                  <a:schemeClr val="accent3">
                    <a:lumMod val="75000"/>
                  </a:schemeClr>
                </a:solidFill>
                <a:latin typeface="Quicksand" panose="02070303000000060000" pitchFamily="18" charset="0"/>
              </a:defRPr>
            </a:lvl1pPr>
          </a:lstStyle>
          <a:p>
            <a:pPr lvl="0"/>
            <a:r>
              <a:rPr lang="en-US"/>
              <a:t>Click to edit Master text styles</a:t>
            </a:r>
          </a:p>
        </p:txBody>
      </p:sp>
      <p:sp>
        <p:nvSpPr>
          <p:cNvPr id="13"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Quicksand" panose="02070303000000060000" pitchFamily="18" charset="0"/>
                <a:cs typeface="Narkisim" pitchFamily="34" charset="-79"/>
              </a:defRPr>
            </a:lvl1pPr>
          </a:lstStyle>
          <a:p>
            <a:pPr lvl="0"/>
            <a:r>
              <a:rPr lang="en-US"/>
              <a:t>Click to edit Master text styles</a:t>
            </a:r>
          </a:p>
        </p:txBody>
      </p:sp>
      <p:sp>
        <p:nvSpPr>
          <p:cNvPr id="14" name="Title 1"/>
          <p:cNvSpPr>
            <a:spLocks noGrp="1"/>
          </p:cNvSpPr>
          <p:nvPr>
            <p:ph type="title"/>
          </p:nvPr>
        </p:nvSpPr>
        <p:spPr>
          <a:xfrm>
            <a:off x="911425" y="446416"/>
            <a:ext cx="9601067" cy="778099"/>
          </a:xfrm>
          <a:prstGeom prst="rect">
            <a:avLst/>
          </a:prstGeom>
        </p:spPr>
        <p:txBody>
          <a:bodyPr/>
          <a:lstStyle>
            <a:lvl1pPr algn="l">
              <a:defRPr sz="4800" b="0">
                <a:solidFill>
                  <a:schemeClr val="tx1">
                    <a:lumMod val="95000"/>
                    <a:lumOff val="5000"/>
                  </a:schemeClr>
                </a:solidFill>
                <a:latin typeface="Caviar Dreams" panose="020B0402020204020504" pitchFamily="34" charset="0"/>
              </a:defRPr>
            </a:lvl1pPr>
          </a:lstStyle>
          <a:p>
            <a:r>
              <a:rPr lang="en-US"/>
              <a:t>Click to edit Master title style</a:t>
            </a:r>
            <a:endParaRPr lang="id-ID" dirty="0"/>
          </a:p>
        </p:txBody>
      </p:sp>
    </p:spTree>
    <p:extLst>
      <p:ext uri="{BB962C8B-B14F-4D97-AF65-F5344CB8AC3E}">
        <p14:creationId xmlns:p14="http://schemas.microsoft.com/office/powerpoint/2010/main" val="7410509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3_Column_Bullets">
    <p:spTree>
      <p:nvGrpSpPr>
        <p:cNvPr id="1" name=""/>
        <p:cNvGrpSpPr/>
        <p:nvPr/>
      </p:nvGrpSpPr>
      <p:grpSpPr>
        <a:xfrm>
          <a:off x="0" y="0"/>
          <a:ext cx="0" cy="0"/>
          <a:chOff x="0" y="0"/>
          <a:chExt cx="0" cy="0"/>
        </a:xfrm>
      </p:grpSpPr>
      <p:sp>
        <p:nvSpPr>
          <p:cNvPr id="6" name="Text Placeholder 2"/>
          <p:cNvSpPr>
            <a:spLocks noGrp="1"/>
          </p:cNvSpPr>
          <p:nvPr>
            <p:ph type="body" sz="quarter" idx="29"/>
          </p:nvPr>
        </p:nvSpPr>
        <p:spPr>
          <a:xfrm>
            <a:off x="1103445" y="2564912"/>
            <a:ext cx="3215680" cy="3264363"/>
          </a:xfrm>
          <a:prstGeom prst="rect">
            <a:avLst/>
          </a:prstGeom>
          <a:noFill/>
        </p:spPr>
        <p:txBody>
          <a:bodyPr/>
          <a:lstStyle>
            <a:lvl1pPr marL="365734" indent="-304776">
              <a:lnSpc>
                <a:spcPct val="100000"/>
              </a:lnSpc>
              <a:spcBef>
                <a:spcPts val="1600"/>
              </a:spcBef>
              <a:buClr>
                <a:schemeClr val="tx1">
                  <a:lumMod val="75000"/>
                  <a:lumOff val="25000"/>
                </a:schemeClr>
              </a:buClr>
              <a:buFont typeface="Wingdings" pitchFamily="2" charset="2"/>
              <a:buChar char=""/>
              <a:defRPr sz="1600">
                <a:solidFill>
                  <a:srgbClr val="1C1306"/>
                </a:solidFill>
                <a:latin typeface="+mn-lt"/>
              </a:defRPr>
            </a:lvl1pPr>
            <a:lvl2pPr marL="670510" indent="-243823">
              <a:lnSpc>
                <a:spcPct val="100000"/>
              </a:lnSpc>
              <a:spcBef>
                <a:spcPts val="0"/>
              </a:spcBef>
              <a:buClr>
                <a:schemeClr val="tx1">
                  <a:lumMod val="75000"/>
                  <a:lumOff val="25000"/>
                </a:schemeClr>
              </a:buClr>
              <a:buFont typeface="Arial" pitchFamily="34" charset="0"/>
              <a:buChar char="•"/>
              <a:defRPr sz="1467">
                <a:solidFill>
                  <a:srgbClr val="1C1306"/>
                </a:solidFill>
                <a:latin typeface="+mn-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a:t>Click to edit Master text styles</a:t>
            </a:r>
          </a:p>
          <a:p>
            <a:pPr lvl="1"/>
            <a:r>
              <a:rPr lang="en-US"/>
              <a:t>Second level</a:t>
            </a:r>
          </a:p>
        </p:txBody>
      </p:sp>
      <p:sp>
        <p:nvSpPr>
          <p:cNvPr id="9" name="Text Placeholder 8"/>
          <p:cNvSpPr>
            <a:spLocks noGrp="1"/>
          </p:cNvSpPr>
          <p:nvPr>
            <p:ph type="body" sz="quarter" idx="18"/>
          </p:nvPr>
        </p:nvSpPr>
        <p:spPr>
          <a:xfrm>
            <a:off x="1103445" y="1988840"/>
            <a:ext cx="3215680" cy="576064"/>
          </a:xfrm>
          <a:prstGeom prst="rect">
            <a:avLst/>
          </a:prstGeom>
          <a:noFill/>
        </p:spPr>
        <p:txBody>
          <a:bodyPr/>
          <a:lstStyle>
            <a:lvl1pPr marL="0" indent="0">
              <a:lnSpc>
                <a:spcPct val="9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1" name="Text Placeholder 2"/>
          <p:cNvSpPr>
            <a:spLocks noGrp="1"/>
          </p:cNvSpPr>
          <p:nvPr>
            <p:ph type="body" sz="quarter" idx="30"/>
          </p:nvPr>
        </p:nvSpPr>
        <p:spPr>
          <a:xfrm>
            <a:off x="4530651" y="2564912"/>
            <a:ext cx="3215680" cy="3264363"/>
          </a:xfrm>
          <a:prstGeom prst="rect">
            <a:avLst/>
          </a:prstGeom>
          <a:noFill/>
        </p:spPr>
        <p:txBody>
          <a:bodyPr/>
          <a:lstStyle>
            <a:lvl1pPr marL="365734" indent="-304776">
              <a:lnSpc>
                <a:spcPct val="100000"/>
              </a:lnSpc>
              <a:spcBef>
                <a:spcPts val="1600"/>
              </a:spcBef>
              <a:buClr>
                <a:schemeClr val="tx1">
                  <a:lumMod val="75000"/>
                  <a:lumOff val="25000"/>
                </a:schemeClr>
              </a:buClr>
              <a:buFont typeface="Wingdings" pitchFamily="2" charset="2"/>
              <a:buChar char=""/>
              <a:defRPr sz="1600">
                <a:solidFill>
                  <a:srgbClr val="1C1306"/>
                </a:solidFill>
                <a:latin typeface="+mn-lt"/>
              </a:defRPr>
            </a:lvl1pPr>
            <a:lvl2pPr marL="670510" indent="-243823">
              <a:lnSpc>
                <a:spcPct val="100000"/>
              </a:lnSpc>
              <a:spcBef>
                <a:spcPts val="0"/>
              </a:spcBef>
              <a:buClr>
                <a:schemeClr val="tx1">
                  <a:lumMod val="75000"/>
                  <a:lumOff val="25000"/>
                </a:schemeClr>
              </a:buClr>
              <a:buFont typeface="Arial" pitchFamily="34" charset="0"/>
              <a:buChar char="•"/>
              <a:defRPr sz="1467">
                <a:solidFill>
                  <a:srgbClr val="1C1306"/>
                </a:solidFill>
                <a:latin typeface="+mn-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a:t>Click to edit Master text styles</a:t>
            </a:r>
          </a:p>
          <a:p>
            <a:pPr lvl="1"/>
            <a:r>
              <a:rPr lang="en-US"/>
              <a:t>Second level</a:t>
            </a:r>
          </a:p>
        </p:txBody>
      </p:sp>
      <p:sp>
        <p:nvSpPr>
          <p:cNvPr id="12" name="Text Placeholder 8"/>
          <p:cNvSpPr>
            <a:spLocks noGrp="1"/>
          </p:cNvSpPr>
          <p:nvPr>
            <p:ph type="body" sz="quarter" idx="31"/>
          </p:nvPr>
        </p:nvSpPr>
        <p:spPr>
          <a:xfrm>
            <a:off x="4530651" y="1988840"/>
            <a:ext cx="3215680" cy="576064"/>
          </a:xfrm>
          <a:prstGeom prst="rect">
            <a:avLst/>
          </a:prstGeom>
          <a:noFill/>
        </p:spPr>
        <p:txBody>
          <a:bodyPr/>
          <a:lstStyle>
            <a:lvl1pPr marL="0" indent="0">
              <a:lnSpc>
                <a:spcPct val="9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3" name="Text Placeholder 2"/>
          <p:cNvSpPr>
            <a:spLocks noGrp="1"/>
          </p:cNvSpPr>
          <p:nvPr>
            <p:ph type="body" sz="quarter" idx="32"/>
          </p:nvPr>
        </p:nvSpPr>
        <p:spPr>
          <a:xfrm>
            <a:off x="7957856" y="2564912"/>
            <a:ext cx="3215680" cy="3264363"/>
          </a:xfrm>
          <a:prstGeom prst="rect">
            <a:avLst/>
          </a:prstGeom>
          <a:noFill/>
        </p:spPr>
        <p:txBody>
          <a:bodyPr/>
          <a:lstStyle>
            <a:lvl1pPr marL="365734" indent="-304776">
              <a:lnSpc>
                <a:spcPct val="100000"/>
              </a:lnSpc>
              <a:spcBef>
                <a:spcPts val="1600"/>
              </a:spcBef>
              <a:buClr>
                <a:schemeClr val="tx1">
                  <a:lumMod val="75000"/>
                  <a:lumOff val="25000"/>
                </a:schemeClr>
              </a:buClr>
              <a:buFont typeface="Wingdings" pitchFamily="2" charset="2"/>
              <a:buChar char=""/>
              <a:defRPr sz="1600">
                <a:solidFill>
                  <a:srgbClr val="1C1306"/>
                </a:solidFill>
                <a:latin typeface="+mn-lt"/>
              </a:defRPr>
            </a:lvl1pPr>
            <a:lvl2pPr marL="670510" indent="-243823">
              <a:lnSpc>
                <a:spcPct val="100000"/>
              </a:lnSpc>
              <a:spcBef>
                <a:spcPts val="0"/>
              </a:spcBef>
              <a:buClr>
                <a:schemeClr val="tx1">
                  <a:lumMod val="75000"/>
                  <a:lumOff val="25000"/>
                </a:schemeClr>
              </a:buClr>
              <a:buFont typeface="Arial" pitchFamily="34" charset="0"/>
              <a:buChar char="•"/>
              <a:defRPr sz="1467">
                <a:solidFill>
                  <a:srgbClr val="1C1306"/>
                </a:solidFill>
                <a:latin typeface="+mn-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a:t>Click to edit Master text styles</a:t>
            </a:r>
          </a:p>
          <a:p>
            <a:pPr lvl="1"/>
            <a:r>
              <a:rPr lang="en-US"/>
              <a:t>Second level</a:t>
            </a:r>
          </a:p>
        </p:txBody>
      </p:sp>
      <p:sp>
        <p:nvSpPr>
          <p:cNvPr id="14" name="Text Placeholder 8"/>
          <p:cNvSpPr>
            <a:spLocks noGrp="1"/>
          </p:cNvSpPr>
          <p:nvPr>
            <p:ph type="body" sz="quarter" idx="33"/>
          </p:nvPr>
        </p:nvSpPr>
        <p:spPr>
          <a:xfrm>
            <a:off x="7957856" y="1988840"/>
            <a:ext cx="3215680" cy="576064"/>
          </a:xfrm>
          <a:prstGeom prst="rect">
            <a:avLst/>
          </a:prstGeom>
          <a:noFill/>
        </p:spPr>
        <p:txBody>
          <a:bodyPr/>
          <a:lstStyle>
            <a:lvl1pPr marL="0" indent="0">
              <a:lnSpc>
                <a:spcPct val="90000"/>
              </a:lnSpc>
              <a:spcBef>
                <a:spcPts val="1600"/>
              </a:spcBef>
              <a:buNone/>
              <a:defRPr sz="2000" b="1">
                <a:solidFill>
                  <a:schemeClr val="accent3">
                    <a:lumMod val="75000"/>
                  </a:schemeClr>
                </a:solidFill>
                <a:latin typeface="+mj-lt"/>
              </a:defRPr>
            </a:lvl1pPr>
          </a:lstStyle>
          <a:p>
            <a:pPr lvl="0"/>
            <a:r>
              <a:rPr lang="en-US"/>
              <a:t>Click to edit Master text styles</a:t>
            </a:r>
          </a:p>
        </p:txBody>
      </p:sp>
      <p:sp>
        <p:nvSpPr>
          <p:cNvPr id="16" name="Text Placeholder 10"/>
          <p:cNvSpPr>
            <a:spLocks noGrp="1"/>
          </p:cNvSpPr>
          <p:nvPr>
            <p:ph type="body" sz="quarter" idx="17"/>
          </p:nvPr>
        </p:nvSpPr>
        <p:spPr>
          <a:xfrm>
            <a:off x="911432" y="1141560"/>
            <a:ext cx="9601065" cy="288032"/>
          </a:xfrm>
          <a:prstGeom prst="rect">
            <a:avLst/>
          </a:prstGeom>
        </p:spPr>
        <p:txBody>
          <a:bodyPr>
            <a:noAutofit/>
          </a:bodyPr>
          <a:lstStyle>
            <a:lvl1pPr marL="0" indent="0" algn="l">
              <a:lnSpc>
                <a:spcPct val="100000"/>
              </a:lnSpc>
              <a:spcBef>
                <a:spcPts val="1600"/>
              </a:spcBef>
              <a:buNone/>
              <a:defRPr sz="1867" b="0" baseline="0">
                <a:solidFill>
                  <a:schemeClr val="tx1">
                    <a:lumMod val="95000"/>
                    <a:lumOff val="5000"/>
                  </a:schemeClr>
                </a:solidFill>
                <a:latin typeface="+mn-lt"/>
                <a:cs typeface="Narkisim" pitchFamily="34" charset="-79"/>
              </a:defRPr>
            </a:lvl1pPr>
          </a:lstStyle>
          <a:p>
            <a:pPr lvl="0"/>
            <a:r>
              <a:rPr lang="en-US"/>
              <a:t>Click to edit Master text styles</a:t>
            </a:r>
          </a:p>
        </p:txBody>
      </p:sp>
      <p:sp>
        <p:nvSpPr>
          <p:cNvPr id="17" name="Title 1"/>
          <p:cNvSpPr>
            <a:spLocks noGrp="1"/>
          </p:cNvSpPr>
          <p:nvPr>
            <p:ph type="title"/>
          </p:nvPr>
        </p:nvSpPr>
        <p:spPr>
          <a:xfrm>
            <a:off x="911425" y="446416"/>
            <a:ext cx="9601067" cy="778099"/>
          </a:xfrm>
          <a:prstGeom prst="rect">
            <a:avLst/>
          </a:prstGeom>
        </p:spPr>
        <p:txBody>
          <a:bodyPr/>
          <a:lstStyle>
            <a:lvl1pPr algn="l">
              <a:defRPr sz="4800" b="0">
                <a:solidFill>
                  <a:schemeClr val="accent2"/>
                </a:solidFill>
                <a:latin typeface="+mj-lt"/>
              </a:defRPr>
            </a:lvl1pPr>
          </a:lstStyle>
          <a:p>
            <a:r>
              <a:rPr lang="en-US"/>
              <a:t>Click to edit Master title style</a:t>
            </a:r>
            <a:endParaRPr lang="id-ID" dirty="0"/>
          </a:p>
        </p:txBody>
      </p:sp>
    </p:spTree>
    <p:extLst>
      <p:ext uri="{BB962C8B-B14F-4D97-AF65-F5344CB8AC3E}">
        <p14:creationId xmlns:p14="http://schemas.microsoft.com/office/powerpoint/2010/main" val="176604947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 y="549283"/>
            <a:ext cx="334963" cy="57626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endParaRPr>
          </a:p>
        </p:txBody>
      </p:sp>
      <p:sp>
        <p:nvSpPr>
          <p:cNvPr id="13" name="Rectangle 12"/>
          <p:cNvSpPr/>
          <p:nvPr/>
        </p:nvSpPr>
        <p:spPr>
          <a:xfrm>
            <a:off x="365128" y="547696"/>
            <a:ext cx="187325" cy="574675"/>
          </a:xfrm>
          <a:prstGeom prst="rect">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endParaRPr>
          </a:p>
        </p:txBody>
      </p:sp>
      <p:sp>
        <p:nvSpPr>
          <p:cNvPr id="14" name="Rectangle 13"/>
          <p:cNvSpPr/>
          <p:nvPr/>
        </p:nvSpPr>
        <p:spPr>
          <a:xfrm>
            <a:off x="579440" y="547696"/>
            <a:ext cx="187325" cy="574675"/>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endParaRPr>
          </a:p>
        </p:txBody>
      </p:sp>
      <p:pic>
        <p:nvPicPr>
          <p:cNvPr id="1029" name="Picture 17"/>
          <p:cNvPicPr>
            <a:picLocks noChangeAspect="1"/>
          </p:cNvPicPr>
          <p:nvPr/>
        </p:nvPicPr>
        <p:blipFill>
          <a:blip r:embed="rId35">
            <a:grayscl/>
            <a:extLst>
              <a:ext uri="{28A0092B-C50C-407E-A947-70E740481C1C}">
                <a14:useLocalDpi xmlns:a14="http://schemas.microsoft.com/office/drawing/2010/main" val="0"/>
              </a:ext>
            </a:extLst>
          </a:blip>
          <a:srcRect/>
          <a:stretch>
            <a:fillRect/>
          </a:stretch>
        </p:blipFill>
        <p:spPr bwMode="auto">
          <a:xfrm>
            <a:off x="-1633538" y="-1160463"/>
            <a:ext cx="15459076" cy="945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itle Placeholder 1"/>
          <p:cNvSpPr>
            <a:spLocks noGrp="1"/>
          </p:cNvSpPr>
          <p:nvPr>
            <p:ph type="title"/>
          </p:nvPr>
        </p:nvSpPr>
        <p:spPr bwMode="auto">
          <a:xfrm>
            <a:off x="838200" y="366715"/>
            <a:ext cx="1051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Text Placeholder 3"/>
          <p:cNvSpPr>
            <a:spLocks noGrp="1"/>
          </p:cNvSpPr>
          <p:nvPr>
            <p:ph type="body" idx="1"/>
          </p:nvPr>
        </p:nvSpPr>
        <p:spPr bwMode="auto">
          <a:xfrm>
            <a:off x="673100" y="1847850"/>
            <a:ext cx="105156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6"/>
          <p:cNvSpPr>
            <a:spLocks noGrp="1"/>
          </p:cNvSpPr>
          <p:nvPr>
            <p:ph type="sldNum" sz="quarter" idx="4"/>
          </p:nvPr>
        </p:nvSpPr>
        <p:spPr>
          <a:xfrm>
            <a:off x="8610600" y="6356358"/>
            <a:ext cx="2743200" cy="366713"/>
          </a:xfrm>
          <a:prstGeom prst="rect">
            <a:avLst/>
          </a:prstGeom>
        </p:spPr>
        <p:txBody>
          <a:bodyPr vert="horz" lIns="91440" tIns="45720" rIns="91440" bIns="45720" rtlCol="0" anchor="ctr"/>
          <a:lstStyle>
            <a:lvl1pPr algn="r" eaLnBrk="1" fontAlgn="auto" hangingPunct="1">
              <a:spcBef>
                <a:spcPts val="0"/>
              </a:spcBef>
              <a:spcAft>
                <a:spcPts val="0"/>
              </a:spcAft>
              <a:defRPr sz="1600">
                <a:solidFill>
                  <a:srgbClr val="000000">
                    <a:tint val="75000"/>
                  </a:srgbClr>
                </a:solidFill>
                <a:latin typeface="+mn-lt"/>
              </a:defRPr>
            </a:lvl1pPr>
          </a:lstStyle>
          <a:p>
            <a:fld id="{CBB698D8-5F36-44DD-8AAA-B6C8145934DB}" type="slidenum">
              <a:rPr lang="en-US" smtClean="0"/>
              <a:t>‹#›</a:t>
            </a:fld>
            <a:endParaRPr lang="en-US"/>
          </a:p>
        </p:txBody>
      </p:sp>
      <p:sp>
        <p:nvSpPr>
          <p:cNvPr id="15" name="Parallelogram 14"/>
          <p:cNvSpPr/>
          <p:nvPr/>
        </p:nvSpPr>
        <p:spPr>
          <a:xfrm>
            <a:off x="2616205" y="6472238"/>
            <a:ext cx="3587751" cy="385762"/>
          </a:xfrm>
          <a:prstGeom prst="parallelogram">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2400">
              <a:solidFill>
                <a:prstClr val="white"/>
              </a:solidFill>
            </a:endParaRPr>
          </a:p>
        </p:txBody>
      </p:sp>
      <p:pic>
        <p:nvPicPr>
          <p:cNvPr id="1034" name="Picture 9"/>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763" y="6472238"/>
            <a:ext cx="427196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1915" y="6272213"/>
            <a:ext cx="546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1"/>
          <p:cNvSpPr>
            <a:spLocks noChangeArrowheads="1"/>
          </p:cNvSpPr>
          <p:nvPr/>
        </p:nvSpPr>
        <p:spPr bwMode="auto">
          <a:xfrm>
            <a:off x="679451" y="6467475"/>
            <a:ext cx="29476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venir LT Std 55 Roman" panose="020B0503020203020204" pitchFamily="34" charset="0"/>
              </a:defRPr>
            </a:lvl1pPr>
            <a:lvl2pPr marL="742950" indent="-285750">
              <a:defRPr>
                <a:solidFill>
                  <a:schemeClr val="tx1"/>
                </a:solidFill>
                <a:latin typeface="Avenir LT Std 55 Roman" panose="020B0503020203020204" pitchFamily="34" charset="0"/>
              </a:defRPr>
            </a:lvl2pPr>
            <a:lvl3pPr marL="1143000" indent="-228600">
              <a:defRPr>
                <a:solidFill>
                  <a:schemeClr val="tx1"/>
                </a:solidFill>
                <a:latin typeface="Avenir LT Std 55 Roman" panose="020B0503020203020204" pitchFamily="34" charset="0"/>
              </a:defRPr>
            </a:lvl3pPr>
            <a:lvl4pPr marL="1600200" indent="-228600">
              <a:defRPr>
                <a:solidFill>
                  <a:schemeClr val="tx1"/>
                </a:solidFill>
                <a:latin typeface="Avenir LT Std 55 Roman" panose="020B0503020203020204" pitchFamily="34" charset="0"/>
              </a:defRPr>
            </a:lvl4pPr>
            <a:lvl5pPr marL="2057400" indent="-228600">
              <a:defRPr>
                <a:solidFill>
                  <a:schemeClr val="tx1"/>
                </a:solidFill>
                <a:latin typeface="Avenir LT Std 55 Roman" panose="020B0503020203020204" pitchFamily="34" charset="0"/>
              </a:defRPr>
            </a:lvl5pPr>
            <a:lvl6pPr marL="2514600" indent="-228600" eaLnBrk="0" fontAlgn="base" hangingPunct="0">
              <a:spcBef>
                <a:spcPct val="0"/>
              </a:spcBef>
              <a:spcAft>
                <a:spcPct val="0"/>
              </a:spcAft>
              <a:defRPr>
                <a:solidFill>
                  <a:schemeClr val="tx1"/>
                </a:solidFill>
                <a:latin typeface="Avenir LT Std 55 Roman" panose="020B0503020203020204" pitchFamily="34" charset="0"/>
              </a:defRPr>
            </a:lvl6pPr>
            <a:lvl7pPr marL="2971800" indent="-228600" eaLnBrk="0" fontAlgn="base" hangingPunct="0">
              <a:spcBef>
                <a:spcPct val="0"/>
              </a:spcBef>
              <a:spcAft>
                <a:spcPct val="0"/>
              </a:spcAft>
              <a:defRPr>
                <a:solidFill>
                  <a:schemeClr val="tx1"/>
                </a:solidFill>
                <a:latin typeface="Avenir LT Std 55 Roman" panose="020B0503020203020204" pitchFamily="34" charset="0"/>
              </a:defRPr>
            </a:lvl7pPr>
            <a:lvl8pPr marL="3429000" indent="-228600" eaLnBrk="0" fontAlgn="base" hangingPunct="0">
              <a:spcBef>
                <a:spcPct val="0"/>
              </a:spcBef>
              <a:spcAft>
                <a:spcPct val="0"/>
              </a:spcAft>
              <a:defRPr>
                <a:solidFill>
                  <a:schemeClr val="tx1"/>
                </a:solidFill>
                <a:latin typeface="Avenir LT Std 55 Roman" panose="020B0503020203020204" pitchFamily="34" charset="0"/>
              </a:defRPr>
            </a:lvl8pPr>
            <a:lvl9pPr marL="3886200" indent="-228600" eaLnBrk="0" fontAlgn="base" hangingPunct="0">
              <a:spcBef>
                <a:spcPct val="0"/>
              </a:spcBef>
              <a:spcAft>
                <a:spcPct val="0"/>
              </a:spcAft>
              <a:defRPr>
                <a:solidFill>
                  <a:schemeClr val="tx1"/>
                </a:solidFill>
                <a:latin typeface="Avenir LT Std 55 Roman" panose="020B0503020203020204" pitchFamily="34" charset="0"/>
              </a:defRPr>
            </a:lvl9pPr>
          </a:lstStyle>
          <a:p>
            <a:pPr>
              <a:defRPr/>
            </a:pPr>
            <a:r>
              <a:rPr lang="en-US" altLang="en-US" b="1" dirty="0">
                <a:solidFill>
                  <a:srgbClr val="FFFFFF"/>
                </a:solidFill>
              </a:rPr>
              <a:t>Durham County Government</a:t>
            </a:r>
          </a:p>
        </p:txBody>
      </p:sp>
      <p:sp>
        <p:nvSpPr>
          <p:cNvPr id="1037" name="Rectangle 16"/>
          <p:cNvSpPr>
            <a:spLocks noChangeArrowheads="1"/>
          </p:cNvSpPr>
          <p:nvPr/>
        </p:nvSpPr>
        <p:spPr bwMode="auto">
          <a:xfrm>
            <a:off x="4194179" y="6480175"/>
            <a:ext cx="1713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venir LT Std 55 Roman" panose="020B0503020203020204" pitchFamily="34" charset="0"/>
              </a:defRPr>
            </a:lvl1pPr>
            <a:lvl2pPr marL="742950" indent="-285750">
              <a:defRPr>
                <a:solidFill>
                  <a:schemeClr val="tx1"/>
                </a:solidFill>
                <a:latin typeface="Avenir LT Std 55 Roman" panose="020B0503020203020204" pitchFamily="34" charset="0"/>
              </a:defRPr>
            </a:lvl2pPr>
            <a:lvl3pPr marL="1143000" indent="-228600">
              <a:defRPr>
                <a:solidFill>
                  <a:schemeClr val="tx1"/>
                </a:solidFill>
                <a:latin typeface="Avenir LT Std 55 Roman" panose="020B0503020203020204" pitchFamily="34" charset="0"/>
              </a:defRPr>
            </a:lvl3pPr>
            <a:lvl4pPr marL="1600200" indent="-228600">
              <a:defRPr>
                <a:solidFill>
                  <a:schemeClr val="tx1"/>
                </a:solidFill>
                <a:latin typeface="Avenir LT Std 55 Roman" panose="020B0503020203020204" pitchFamily="34" charset="0"/>
              </a:defRPr>
            </a:lvl4pPr>
            <a:lvl5pPr marL="2057400" indent="-228600">
              <a:defRPr>
                <a:solidFill>
                  <a:schemeClr val="tx1"/>
                </a:solidFill>
                <a:latin typeface="Avenir LT Std 55 Roman" panose="020B0503020203020204" pitchFamily="34" charset="0"/>
              </a:defRPr>
            </a:lvl5pPr>
            <a:lvl6pPr marL="2514600" indent="-228600" eaLnBrk="0" fontAlgn="base" hangingPunct="0">
              <a:spcBef>
                <a:spcPct val="0"/>
              </a:spcBef>
              <a:spcAft>
                <a:spcPct val="0"/>
              </a:spcAft>
              <a:defRPr>
                <a:solidFill>
                  <a:schemeClr val="tx1"/>
                </a:solidFill>
                <a:latin typeface="Avenir LT Std 55 Roman" panose="020B0503020203020204" pitchFamily="34" charset="0"/>
              </a:defRPr>
            </a:lvl6pPr>
            <a:lvl7pPr marL="2971800" indent="-228600" eaLnBrk="0" fontAlgn="base" hangingPunct="0">
              <a:spcBef>
                <a:spcPct val="0"/>
              </a:spcBef>
              <a:spcAft>
                <a:spcPct val="0"/>
              </a:spcAft>
              <a:defRPr>
                <a:solidFill>
                  <a:schemeClr val="tx1"/>
                </a:solidFill>
                <a:latin typeface="Avenir LT Std 55 Roman" panose="020B0503020203020204" pitchFamily="34" charset="0"/>
              </a:defRPr>
            </a:lvl7pPr>
            <a:lvl8pPr marL="3429000" indent="-228600" eaLnBrk="0" fontAlgn="base" hangingPunct="0">
              <a:spcBef>
                <a:spcPct val="0"/>
              </a:spcBef>
              <a:spcAft>
                <a:spcPct val="0"/>
              </a:spcAft>
              <a:defRPr>
                <a:solidFill>
                  <a:schemeClr val="tx1"/>
                </a:solidFill>
                <a:latin typeface="Avenir LT Std 55 Roman" panose="020B0503020203020204" pitchFamily="34" charset="0"/>
              </a:defRPr>
            </a:lvl8pPr>
            <a:lvl9pPr marL="3886200" indent="-228600" eaLnBrk="0" fontAlgn="base" hangingPunct="0">
              <a:spcBef>
                <a:spcPct val="0"/>
              </a:spcBef>
              <a:spcAft>
                <a:spcPct val="0"/>
              </a:spcAft>
              <a:defRPr>
                <a:solidFill>
                  <a:schemeClr val="tx1"/>
                </a:solidFill>
                <a:latin typeface="Avenir LT Std 55 Roman" panose="020B0503020203020204" pitchFamily="34" charset="0"/>
              </a:defRPr>
            </a:lvl9pPr>
          </a:lstStyle>
          <a:p>
            <a:pPr>
              <a:defRPr/>
            </a:pPr>
            <a:r>
              <a:rPr lang="en-US" altLang="en-US" b="1" dirty="0">
                <a:solidFill>
                  <a:srgbClr val="FFFFFF"/>
                </a:solidFill>
              </a:rPr>
              <a:t>www.dconc.gov</a:t>
            </a:r>
          </a:p>
        </p:txBody>
      </p:sp>
    </p:spTree>
    <p:extLst>
      <p:ext uri="{BB962C8B-B14F-4D97-AF65-F5344CB8AC3E}">
        <p14:creationId xmlns:p14="http://schemas.microsoft.com/office/powerpoint/2010/main" val="16428629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20" r:id="rId30"/>
    <p:sldLayoutId id="2147483721" r:id="rId31"/>
    <p:sldLayoutId id="2147483722" r:id="rId32"/>
  </p:sldLayoutIdLst>
  <p:transition/>
  <p:txStyles>
    <p:titleStyle>
      <a:lvl1pPr algn="ctr" defTabSz="1217552" rtl="0" eaLnBrk="1" fontAlgn="base" hangingPunct="1">
        <a:spcBef>
          <a:spcPct val="0"/>
        </a:spcBef>
        <a:spcAft>
          <a:spcPct val="0"/>
        </a:spcAft>
        <a:defRPr sz="5800" kern="1200">
          <a:solidFill>
            <a:schemeClr val="tx1"/>
          </a:solidFill>
          <a:latin typeface="+mj-lt"/>
          <a:ea typeface="+mj-ea"/>
          <a:cs typeface="+mj-cs"/>
        </a:defRPr>
      </a:lvl1pPr>
      <a:lvl2pPr algn="ctr" defTabSz="1217552" rtl="0" eaLnBrk="1" fontAlgn="base" hangingPunct="1">
        <a:spcBef>
          <a:spcPct val="0"/>
        </a:spcBef>
        <a:spcAft>
          <a:spcPct val="0"/>
        </a:spcAft>
        <a:defRPr sz="5800">
          <a:solidFill>
            <a:schemeClr val="tx1"/>
          </a:solidFill>
          <a:latin typeface="Avenir LT Std 55 Roman" pitchFamily="34" charset="0"/>
        </a:defRPr>
      </a:lvl2pPr>
      <a:lvl3pPr algn="ctr" defTabSz="1217552" rtl="0" eaLnBrk="1" fontAlgn="base" hangingPunct="1">
        <a:spcBef>
          <a:spcPct val="0"/>
        </a:spcBef>
        <a:spcAft>
          <a:spcPct val="0"/>
        </a:spcAft>
        <a:defRPr sz="5800">
          <a:solidFill>
            <a:schemeClr val="tx1"/>
          </a:solidFill>
          <a:latin typeface="Avenir LT Std 55 Roman" pitchFamily="34" charset="0"/>
        </a:defRPr>
      </a:lvl3pPr>
      <a:lvl4pPr algn="ctr" defTabSz="1217552" rtl="0" eaLnBrk="1" fontAlgn="base" hangingPunct="1">
        <a:spcBef>
          <a:spcPct val="0"/>
        </a:spcBef>
        <a:spcAft>
          <a:spcPct val="0"/>
        </a:spcAft>
        <a:defRPr sz="5800">
          <a:solidFill>
            <a:schemeClr val="tx1"/>
          </a:solidFill>
          <a:latin typeface="Avenir LT Std 55 Roman" pitchFamily="34" charset="0"/>
        </a:defRPr>
      </a:lvl4pPr>
      <a:lvl5pPr algn="ctr" defTabSz="1217552" rtl="0" eaLnBrk="1" fontAlgn="base" hangingPunct="1">
        <a:spcBef>
          <a:spcPct val="0"/>
        </a:spcBef>
        <a:spcAft>
          <a:spcPct val="0"/>
        </a:spcAft>
        <a:defRPr sz="5800">
          <a:solidFill>
            <a:schemeClr val="tx1"/>
          </a:solidFill>
          <a:latin typeface="Avenir LT Std 55 Roman" pitchFamily="34" charset="0"/>
        </a:defRPr>
      </a:lvl5pPr>
      <a:lvl6pPr marL="457178" algn="ctr" defTabSz="1217552" rtl="0" eaLnBrk="1" fontAlgn="base" hangingPunct="1">
        <a:spcBef>
          <a:spcPct val="0"/>
        </a:spcBef>
        <a:spcAft>
          <a:spcPct val="0"/>
        </a:spcAft>
        <a:defRPr sz="5800">
          <a:solidFill>
            <a:schemeClr val="tx1"/>
          </a:solidFill>
          <a:latin typeface="Avenir LT Std 55 Roman" pitchFamily="34" charset="0"/>
        </a:defRPr>
      </a:lvl6pPr>
      <a:lvl7pPr marL="914354" algn="ctr" defTabSz="1217552" rtl="0" eaLnBrk="1" fontAlgn="base" hangingPunct="1">
        <a:spcBef>
          <a:spcPct val="0"/>
        </a:spcBef>
        <a:spcAft>
          <a:spcPct val="0"/>
        </a:spcAft>
        <a:defRPr sz="5800">
          <a:solidFill>
            <a:schemeClr val="tx1"/>
          </a:solidFill>
          <a:latin typeface="Avenir LT Std 55 Roman" pitchFamily="34" charset="0"/>
        </a:defRPr>
      </a:lvl7pPr>
      <a:lvl8pPr marL="1371532" algn="ctr" defTabSz="1217552" rtl="0" eaLnBrk="1" fontAlgn="base" hangingPunct="1">
        <a:spcBef>
          <a:spcPct val="0"/>
        </a:spcBef>
        <a:spcAft>
          <a:spcPct val="0"/>
        </a:spcAft>
        <a:defRPr sz="5800">
          <a:solidFill>
            <a:schemeClr val="tx1"/>
          </a:solidFill>
          <a:latin typeface="Avenir LT Std 55 Roman" pitchFamily="34" charset="0"/>
        </a:defRPr>
      </a:lvl8pPr>
      <a:lvl9pPr marL="1828709" algn="ctr" defTabSz="1217552" rtl="0" eaLnBrk="1" fontAlgn="base" hangingPunct="1">
        <a:spcBef>
          <a:spcPct val="0"/>
        </a:spcBef>
        <a:spcAft>
          <a:spcPct val="0"/>
        </a:spcAft>
        <a:defRPr sz="5800">
          <a:solidFill>
            <a:schemeClr val="tx1"/>
          </a:solidFill>
          <a:latin typeface="Avenir LT Std 55 Roman" pitchFamily="34" charset="0"/>
        </a:defRPr>
      </a:lvl9pPr>
    </p:titleStyle>
    <p:bodyStyle>
      <a:lvl1pPr marL="455591" indent="-455591" algn="l" defTabSz="1217552" rtl="0" eaLnBrk="1" fontAlgn="base" hangingPunct="1">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8965" indent="-379395" algn="l" defTabSz="1217552" rtl="0" eaLnBrk="1" fontAlgn="base" hangingPunct="1">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337" indent="-303199" algn="l" defTabSz="1217552"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907" indent="-303199" algn="l" defTabSz="1217552"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477" indent="-303199" algn="l" defTabSz="1217552" rtl="0" eaLnBrk="1" fontAlgn="base" hangingPunct="1">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id-ID"/>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D3E3D6"/>
        </a:solidFill>
        <a:effectLst/>
      </p:bgPr>
    </p:bg>
    <p:spTree>
      <p:nvGrpSpPr>
        <p:cNvPr id="1" name=""/>
        <p:cNvGrpSpPr/>
        <p:nvPr/>
      </p:nvGrpSpPr>
      <p:grpSpPr>
        <a:xfrm>
          <a:off x="0" y="0"/>
          <a:ext cx="0" cy="0"/>
          <a:chOff x="0" y="0"/>
          <a:chExt cx="0" cy="0"/>
        </a:xfrm>
      </p:grpSpPr>
      <p:sp>
        <p:nvSpPr>
          <p:cNvPr id="15362" name="Rectangle 2"/>
          <p:cNvSpPr>
            <a:spLocks/>
          </p:cNvSpPr>
          <p:nvPr/>
        </p:nvSpPr>
        <p:spPr bwMode="auto">
          <a:xfrm>
            <a:off x="1716180" y="3514351"/>
            <a:ext cx="8750708" cy="1375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algn="ctr"/>
            <a:r>
              <a:rPr lang="en-US" sz="5400" b="1" dirty="0">
                <a:latin typeface="Arial" pitchFamily="34" charset="0"/>
                <a:cs typeface="Arial" pitchFamily="34" charset="0"/>
              </a:rPr>
              <a:t>Industrial User Permit Compliance 101</a:t>
            </a:r>
            <a:endParaRPr lang="en-US" sz="5400" b="1" dirty="0">
              <a:latin typeface="Arial" pitchFamily="34" charset="0"/>
              <a:cs typeface="Arial" pitchFamily="34" charset="0"/>
              <a:sym typeface="Arial" charset="0"/>
            </a:endParaRPr>
          </a:p>
        </p:txBody>
      </p:sp>
      <p:sp>
        <p:nvSpPr>
          <p:cNvPr id="15363" name="Line 3"/>
          <p:cNvSpPr>
            <a:spLocks noChangeShapeType="1"/>
          </p:cNvSpPr>
          <p:nvPr/>
        </p:nvSpPr>
        <p:spPr bwMode="auto">
          <a:xfrm rot="10800000" flipH="1">
            <a:off x="2438734" y="5178370"/>
            <a:ext cx="7305600" cy="1117"/>
          </a:xfrm>
          <a:prstGeom prst="line">
            <a:avLst/>
          </a:prstGeom>
          <a:noFill/>
          <a:ln w="12700" cap="flat">
            <a:solidFill>
              <a:srgbClr val="53912F"/>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5364" name="Rectangle 4"/>
          <p:cNvSpPr>
            <a:spLocks/>
          </p:cNvSpPr>
          <p:nvPr/>
        </p:nvSpPr>
        <p:spPr bwMode="auto">
          <a:xfrm>
            <a:off x="3506392" y="4777384"/>
            <a:ext cx="5179219" cy="54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endParaRPr lang="en-US" sz="3400" dirty="0">
              <a:latin typeface="Arial" charset="0"/>
              <a:cs typeface="Arial" charset="0"/>
              <a:sym typeface="Arial" charset="0"/>
            </a:endParaRPr>
          </a:p>
        </p:txBody>
      </p:sp>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057" y="737477"/>
            <a:ext cx="1910953" cy="2145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1869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E4395-56E1-F857-A21E-EFF19BFBF7EC}"/>
              </a:ext>
            </a:extLst>
          </p:cNvPr>
          <p:cNvSpPr>
            <a:spLocks noGrp="1"/>
          </p:cNvSpPr>
          <p:nvPr>
            <p:ph type="body" sz="quarter" idx="17"/>
          </p:nvPr>
        </p:nvSpPr>
        <p:spPr>
          <a:xfrm>
            <a:off x="38100" y="1454590"/>
            <a:ext cx="12115800" cy="4133850"/>
          </a:xfrm>
        </p:spPr>
        <p:txBody>
          <a:bodyPr numCol="1"/>
          <a:lstStyle/>
          <a:p>
            <a:pPr marL="342900" indent="-342900">
              <a:lnSpc>
                <a:spcPct val="150000"/>
              </a:lnSpc>
              <a:buFont typeface="Arial" panose="020B0604020202020204" pitchFamily="34" charset="0"/>
              <a:buChar char="•"/>
            </a:pPr>
            <a:r>
              <a:rPr lang="en-US" sz="2000" dirty="0"/>
              <a:t>Many Local and SIU permits include a Biosafety Level (BSL) component.</a:t>
            </a:r>
          </a:p>
          <a:p>
            <a:pPr marL="342900" indent="-342900">
              <a:lnSpc>
                <a:spcPct val="150000"/>
              </a:lnSpc>
              <a:buFont typeface="Arial" panose="020B0604020202020204" pitchFamily="34" charset="0"/>
              <a:buChar char="•"/>
            </a:pPr>
            <a:r>
              <a:rPr lang="en-US" sz="2000" dirty="0"/>
              <a:t>Local BSL permits are for standalone tenant spaces where monitoring an industry’s isolated discharge would be difficult.</a:t>
            </a:r>
          </a:p>
          <a:p>
            <a:pPr marL="342900" indent="-342900">
              <a:lnSpc>
                <a:spcPct val="150000"/>
              </a:lnSpc>
              <a:buFont typeface="Arial" panose="020B0604020202020204" pitchFamily="34" charset="0"/>
              <a:buChar char="•"/>
            </a:pPr>
            <a:r>
              <a:rPr lang="en-US" sz="2000" dirty="0"/>
              <a:t>The primary goal of the Local BSL permits is to protect the health and safety of all Utilities Division workers by ensuring biological materials are decontaminated according to the current approved methods.</a:t>
            </a:r>
          </a:p>
          <a:p>
            <a:pPr marL="342900" indent="-342900">
              <a:lnSpc>
                <a:spcPct val="150000"/>
              </a:lnSpc>
              <a:buFont typeface="Arial" panose="020B0604020202020204" pitchFamily="34" charset="0"/>
              <a:buChar char="•"/>
            </a:pPr>
            <a:r>
              <a:rPr lang="en-US" sz="2000" dirty="0"/>
              <a:t>Two approved decontamination methods:</a:t>
            </a:r>
          </a:p>
          <a:p>
            <a:pPr marL="1331865" lvl="1" indent="-342900">
              <a:lnSpc>
                <a:spcPct val="150000"/>
              </a:lnSpc>
              <a:buFont typeface="Arial" panose="020B0604020202020204" pitchFamily="34" charset="0"/>
              <a:buChar char="•"/>
            </a:pPr>
            <a:r>
              <a:rPr lang="en-US" sz="2000" dirty="0"/>
              <a:t>Chemical treatment of biological liquids, with bleach</a:t>
            </a:r>
          </a:p>
          <a:p>
            <a:pPr marL="1331865" lvl="1" indent="-342900">
              <a:lnSpc>
                <a:spcPct val="150000"/>
              </a:lnSpc>
              <a:buFont typeface="Arial" panose="020B0604020202020204" pitchFamily="34" charset="0"/>
              <a:buChar char="•"/>
            </a:pPr>
            <a:r>
              <a:rPr lang="en-US" sz="2000" dirty="0"/>
              <a:t>Autoclave treatment of liquids</a:t>
            </a:r>
          </a:p>
        </p:txBody>
      </p:sp>
      <p:sp>
        <p:nvSpPr>
          <p:cNvPr id="3" name="Title 2">
            <a:extLst>
              <a:ext uri="{FF2B5EF4-FFF2-40B4-BE49-F238E27FC236}">
                <a16:creationId xmlns:a16="http://schemas.microsoft.com/office/drawing/2014/main" id="{FF5F2935-A119-C62F-3EFF-7D858AAC3155}"/>
              </a:ext>
            </a:extLst>
          </p:cNvPr>
          <p:cNvSpPr>
            <a:spLocks noGrp="1"/>
          </p:cNvSpPr>
          <p:nvPr>
            <p:ph type="title"/>
          </p:nvPr>
        </p:nvSpPr>
        <p:spPr>
          <a:xfrm>
            <a:off x="911425" y="446416"/>
            <a:ext cx="11099600" cy="778099"/>
          </a:xfrm>
        </p:spPr>
        <p:txBody>
          <a:bodyPr/>
          <a:lstStyle/>
          <a:p>
            <a:r>
              <a:rPr lang="en-US" sz="3600" b="1" dirty="0">
                <a:solidFill>
                  <a:srgbClr val="4092C6"/>
                </a:solidFill>
                <a:latin typeface="Avenir LT Std 55 Roman"/>
              </a:rPr>
              <a:t>Local Biosafety Level (DCL-BSL###)</a:t>
            </a:r>
            <a:endParaRPr lang="en-US" sz="3600" dirty="0"/>
          </a:p>
        </p:txBody>
      </p:sp>
    </p:spTree>
    <p:extLst>
      <p:ext uri="{BB962C8B-B14F-4D97-AF65-F5344CB8AC3E}">
        <p14:creationId xmlns:p14="http://schemas.microsoft.com/office/powerpoint/2010/main" val="26781968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E4395-56E1-F857-A21E-EFF19BFBF7EC}"/>
              </a:ext>
            </a:extLst>
          </p:cNvPr>
          <p:cNvSpPr>
            <a:spLocks noGrp="1"/>
          </p:cNvSpPr>
          <p:nvPr>
            <p:ph type="body" sz="quarter" idx="17"/>
          </p:nvPr>
        </p:nvSpPr>
        <p:spPr>
          <a:xfrm>
            <a:off x="38100" y="1454590"/>
            <a:ext cx="12115800" cy="4133850"/>
          </a:xfrm>
        </p:spPr>
        <p:txBody>
          <a:bodyPr numCol="1"/>
          <a:lstStyle/>
          <a:p>
            <a:endParaRPr lang="en-US" dirty="0"/>
          </a:p>
        </p:txBody>
      </p:sp>
      <p:sp>
        <p:nvSpPr>
          <p:cNvPr id="4" name="Title 3">
            <a:extLst>
              <a:ext uri="{FF2B5EF4-FFF2-40B4-BE49-F238E27FC236}">
                <a16:creationId xmlns:a16="http://schemas.microsoft.com/office/drawing/2014/main" id="{48FA4715-DF55-EEDB-34AE-7DC1D642ED83}"/>
              </a:ext>
            </a:extLst>
          </p:cNvPr>
          <p:cNvSpPr>
            <a:spLocks noGrp="1"/>
          </p:cNvSpPr>
          <p:nvPr>
            <p:ph type="title"/>
          </p:nvPr>
        </p:nvSpPr>
        <p:spPr/>
        <p:txBody>
          <a:bodyPr/>
          <a:lstStyle/>
          <a:p>
            <a:endParaRPr lang="en-US"/>
          </a:p>
        </p:txBody>
      </p:sp>
      <p:pic>
        <p:nvPicPr>
          <p:cNvPr id="6" name="Picture 5" descr="Chart, sunburst chart&#10;&#10;Description automatically generated">
            <a:extLst>
              <a:ext uri="{FF2B5EF4-FFF2-40B4-BE49-F238E27FC236}">
                <a16:creationId xmlns:a16="http://schemas.microsoft.com/office/drawing/2014/main" id="{17CFDD5E-A709-D0DD-8C3C-24A0FB66C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76035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E4395-56E1-F857-A21E-EFF19BFBF7EC}"/>
              </a:ext>
            </a:extLst>
          </p:cNvPr>
          <p:cNvSpPr>
            <a:spLocks noGrp="1"/>
          </p:cNvSpPr>
          <p:nvPr>
            <p:ph type="body" sz="quarter" idx="17"/>
          </p:nvPr>
        </p:nvSpPr>
        <p:spPr>
          <a:xfrm>
            <a:off x="38100" y="1454590"/>
            <a:ext cx="12115800" cy="4133850"/>
          </a:xfrm>
        </p:spPr>
        <p:txBody>
          <a:bodyPr numCol="1"/>
          <a:lstStyle/>
          <a:p>
            <a:endParaRPr lang="en-US" dirty="0"/>
          </a:p>
        </p:txBody>
      </p:sp>
      <p:sp>
        <p:nvSpPr>
          <p:cNvPr id="4" name="Title 3">
            <a:extLst>
              <a:ext uri="{FF2B5EF4-FFF2-40B4-BE49-F238E27FC236}">
                <a16:creationId xmlns:a16="http://schemas.microsoft.com/office/drawing/2014/main" id="{48FA4715-DF55-EEDB-34AE-7DC1D642ED8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E968C5F-5227-4C84-2329-CF48253315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9356"/>
            <a:ext cx="12192000" cy="7096712"/>
          </a:xfrm>
          <a:prstGeom prst="rect">
            <a:avLst/>
          </a:prstGeom>
          <a:ln w="38100">
            <a:solidFill>
              <a:schemeClr val="tx1"/>
            </a:solidFill>
          </a:ln>
        </p:spPr>
      </p:pic>
    </p:spTree>
    <p:extLst>
      <p:ext uri="{BB962C8B-B14F-4D97-AF65-F5344CB8AC3E}">
        <p14:creationId xmlns:p14="http://schemas.microsoft.com/office/powerpoint/2010/main" val="42160789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E499C5-FB1D-D96A-3E88-4420BFC7BE15}"/>
              </a:ext>
            </a:extLst>
          </p:cNvPr>
          <p:cNvSpPr>
            <a:spLocks noGrp="1"/>
          </p:cNvSpPr>
          <p:nvPr>
            <p:ph type="body" sz="quarter" idx="17"/>
          </p:nvPr>
        </p:nvSpPr>
        <p:spPr/>
        <p:txBody>
          <a:bodyPr/>
          <a:lstStyle/>
          <a:p>
            <a:endParaRPr lang="en-US"/>
          </a:p>
        </p:txBody>
      </p:sp>
      <p:sp>
        <p:nvSpPr>
          <p:cNvPr id="8" name="Title 7">
            <a:extLst>
              <a:ext uri="{FF2B5EF4-FFF2-40B4-BE49-F238E27FC236}">
                <a16:creationId xmlns:a16="http://schemas.microsoft.com/office/drawing/2014/main" id="{6199F42B-16C2-88D2-56D1-4CF66DEEACDE}"/>
              </a:ext>
            </a:extLst>
          </p:cNvPr>
          <p:cNvSpPr>
            <a:spLocks noGrp="1"/>
          </p:cNvSpPr>
          <p:nvPr>
            <p:ph type="title"/>
          </p:nvPr>
        </p:nvSpPr>
        <p:spPr/>
        <p:txBody>
          <a:bodyPr/>
          <a:lstStyle/>
          <a:p>
            <a:endParaRPr lang="en-US"/>
          </a:p>
        </p:txBody>
      </p:sp>
      <p:pic>
        <p:nvPicPr>
          <p:cNvPr id="12" name="Picture 11" descr="Graphical user interface, text, application&#10;&#10;Description automatically generated">
            <a:extLst>
              <a:ext uri="{FF2B5EF4-FFF2-40B4-BE49-F238E27FC236}">
                <a16:creationId xmlns:a16="http://schemas.microsoft.com/office/drawing/2014/main" id="{DF7955B1-D074-F7FE-B89B-926602B4F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9142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59B96-9319-5008-FADA-577A272F89D6}"/>
              </a:ext>
            </a:extLst>
          </p:cNvPr>
          <p:cNvSpPr>
            <a:spLocks noGrp="1"/>
          </p:cNvSpPr>
          <p:nvPr>
            <p:ph type="title"/>
          </p:nvPr>
        </p:nvSpPr>
        <p:spPr/>
        <p:txBody>
          <a:bodyPr/>
          <a:lstStyle/>
          <a:p>
            <a:endParaRPr lang="en-US"/>
          </a:p>
        </p:txBody>
      </p:sp>
      <p:pic>
        <p:nvPicPr>
          <p:cNvPr id="6" name="Picture 5" descr="Application, Word&#10;&#10;Description automatically generated">
            <a:extLst>
              <a:ext uri="{FF2B5EF4-FFF2-40B4-BE49-F238E27FC236}">
                <a16:creationId xmlns:a16="http://schemas.microsoft.com/office/drawing/2014/main" id="{85A64D2A-AD1F-3145-B7DF-44959151B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0549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750759-8037-253D-630D-1015A39227FA}"/>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70A1A3EB-5DB3-D773-42E1-CA65C7CF3349}"/>
              </a:ext>
            </a:extLst>
          </p:cNvPr>
          <p:cNvSpPr>
            <a:spLocks noGrp="1"/>
          </p:cNvSpPr>
          <p:nvPr>
            <p:ph type="title"/>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E0ADCD51-FD78-A422-DC1B-F4D0D1F96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84568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750759-8037-253D-630D-1015A39227FA}"/>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70A1A3EB-5DB3-D773-42E1-CA65C7CF3349}"/>
              </a:ext>
            </a:extLst>
          </p:cNvPr>
          <p:cNvSpPr>
            <a:spLocks noGrp="1"/>
          </p:cNvSpPr>
          <p:nvPr>
            <p:ph type="title"/>
          </p:nvPr>
        </p:nvSpPr>
        <p:spPr/>
        <p:txBody>
          <a:bodyPr/>
          <a:lstStyle/>
          <a:p>
            <a:endParaRPr lang="en-US"/>
          </a:p>
        </p:txBody>
      </p:sp>
      <p:pic>
        <p:nvPicPr>
          <p:cNvPr id="6" name="Picture 5" descr="Table&#10;&#10;Description automatically generated">
            <a:extLst>
              <a:ext uri="{FF2B5EF4-FFF2-40B4-BE49-F238E27FC236}">
                <a16:creationId xmlns:a16="http://schemas.microsoft.com/office/drawing/2014/main" id="{AA2CC047-D772-B883-9302-E7FC6D681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F08B6BA-2865-C8C0-788B-731FDB2FC06E}"/>
              </a:ext>
            </a:extLst>
          </p:cNvPr>
          <p:cNvSpPr/>
          <p:nvPr/>
        </p:nvSpPr>
        <p:spPr>
          <a:xfrm>
            <a:off x="8879080" y="2486826"/>
            <a:ext cx="726393" cy="32296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3199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4B709E-7A17-1AFF-6D74-DA6F85CFD130}"/>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E647A2B1-79F8-85D3-CB3D-F8372E69DDF4}"/>
              </a:ext>
            </a:extLst>
          </p:cNvPr>
          <p:cNvSpPr>
            <a:spLocks noGrp="1"/>
          </p:cNvSpPr>
          <p:nvPr>
            <p:ph type="title"/>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031EE29C-1C7A-0D23-5660-FB3FFDCBC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22960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C94C11-C18F-2CFB-AD28-6D9F97C85559}"/>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94060D2D-1B4E-43F6-DB39-D8DD1EB2454F}"/>
              </a:ext>
            </a:extLst>
          </p:cNvPr>
          <p:cNvSpPr>
            <a:spLocks noGrp="1"/>
          </p:cNvSpPr>
          <p:nvPr>
            <p:ph type="title"/>
          </p:nvPr>
        </p:nvSpPr>
        <p:spPr/>
        <p:txBody>
          <a:bodyPr/>
          <a:lstStyle/>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A19375F2-6607-8B07-6B86-F1D12F8F0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29492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867A38-8E8D-50C4-4F9E-5B113E79CA9F}"/>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CC383485-44FA-3CE9-4CCF-65CFD73CB62C}"/>
              </a:ext>
            </a:extLst>
          </p:cNvPr>
          <p:cNvSpPr>
            <a:spLocks noGrp="1"/>
          </p:cNvSpPr>
          <p:nvPr>
            <p:ph type="title"/>
          </p:nvPr>
        </p:nvSpPr>
        <p:spPr/>
        <p:txBody>
          <a:bodyPr/>
          <a:lstStyle/>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88DCE273-C501-0CA4-6C41-668BCC904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249276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0A2D97-60CF-E4E2-3546-177AF859AAB8}"/>
              </a:ext>
            </a:extLst>
          </p:cNvPr>
          <p:cNvSpPr>
            <a:spLocks noGrp="1"/>
          </p:cNvSpPr>
          <p:nvPr>
            <p:ph type="title"/>
          </p:nvPr>
        </p:nvSpPr>
        <p:spPr>
          <a:xfrm>
            <a:off x="911425" y="446416"/>
            <a:ext cx="11211749" cy="778099"/>
          </a:xfrm>
        </p:spPr>
        <p:txBody>
          <a:bodyPr/>
          <a:lstStyle/>
          <a:p>
            <a:r>
              <a:rPr kumimoji="0" lang="en-US" sz="4800" b="1" i="0" u="none" strike="noStrike" kern="1200" cap="none" spc="0" normalizeH="0" baseline="0" noProof="0" dirty="0">
                <a:ln>
                  <a:noFill/>
                </a:ln>
                <a:solidFill>
                  <a:srgbClr val="4092C6"/>
                </a:solidFill>
                <a:effectLst/>
                <a:uLnTx/>
                <a:uFillTx/>
                <a:latin typeface="Avenir LT Std 55 Roman"/>
                <a:ea typeface="+mj-ea"/>
                <a:cs typeface="+mj-cs"/>
              </a:rPr>
              <a:t>Introduction </a:t>
            </a:r>
            <a:r>
              <a:rPr lang="en-US" b="1" dirty="0">
                <a:solidFill>
                  <a:srgbClr val="4092C6"/>
                </a:solidFill>
                <a:latin typeface="Avenir LT Std 55 Roman"/>
              </a:rPr>
              <a:t>the </a:t>
            </a:r>
            <a:r>
              <a:rPr kumimoji="0" lang="en-US" sz="4800" b="1" i="0" u="none" strike="noStrike" kern="1200" cap="none" spc="0" normalizeH="0" baseline="0" noProof="0" dirty="0">
                <a:ln>
                  <a:noFill/>
                </a:ln>
                <a:solidFill>
                  <a:srgbClr val="4092C6"/>
                </a:solidFill>
                <a:effectLst/>
                <a:uLnTx/>
                <a:uFillTx/>
                <a:latin typeface="Avenir LT Std 55 Roman"/>
                <a:ea typeface="+mj-ea"/>
                <a:cs typeface="+mj-cs"/>
              </a:rPr>
              <a:t>Compliance Team</a:t>
            </a:r>
            <a:endParaRPr lang="en-US" dirty="0"/>
          </a:p>
        </p:txBody>
      </p:sp>
      <p:sp>
        <p:nvSpPr>
          <p:cNvPr id="7" name="TextBox 6">
            <a:extLst>
              <a:ext uri="{FF2B5EF4-FFF2-40B4-BE49-F238E27FC236}">
                <a16:creationId xmlns:a16="http://schemas.microsoft.com/office/drawing/2014/main" id="{5E2DD99B-6833-1B7A-89CF-EE0B8B173E6D}"/>
              </a:ext>
            </a:extLst>
          </p:cNvPr>
          <p:cNvSpPr txBox="1"/>
          <p:nvPr/>
        </p:nvSpPr>
        <p:spPr>
          <a:xfrm>
            <a:off x="911424" y="5358661"/>
            <a:ext cx="3360738" cy="830997"/>
          </a:xfrm>
          <a:prstGeom prst="rect">
            <a:avLst/>
          </a:prstGeom>
          <a:noFill/>
        </p:spPr>
        <p:txBody>
          <a:bodyPr wrap="square" rtlCol="0">
            <a:spAutoFit/>
          </a:bodyPr>
          <a:lstStyle/>
          <a:p>
            <a:pPr algn="ctr"/>
            <a:r>
              <a:rPr lang="en-US" sz="2400" b="1" dirty="0"/>
              <a:t>Amy Moore </a:t>
            </a:r>
          </a:p>
          <a:p>
            <a:pPr algn="ctr"/>
            <a:r>
              <a:rPr lang="en-US" sz="2400" i="1" dirty="0"/>
              <a:t>Compliance Manager</a:t>
            </a:r>
          </a:p>
        </p:txBody>
      </p:sp>
      <p:sp>
        <p:nvSpPr>
          <p:cNvPr id="9" name="TextBox 8">
            <a:extLst>
              <a:ext uri="{FF2B5EF4-FFF2-40B4-BE49-F238E27FC236}">
                <a16:creationId xmlns:a16="http://schemas.microsoft.com/office/drawing/2014/main" id="{09FBC09B-CAF2-04A0-88E2-98F4CA9386E7}"/>
              </a:ext>
            </a:extLst>
          </p:cNvPr>
          <p:cNvSpPr txBox="1"/>
          <p:nvPr/>
        </p:nvSpPr>
        <p:spPr>
          <a:xfrm>
            <a:off x="4847303" y="2482898"/>
            <a:ext cx="7148052" cy="3276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Reporting to NC DEQ on behalf of the Compliance Program.</a:t>
            </a:r>
          </a:p>
          <a:p>
            <a:pPr marL="285750" indent="-285750">
              <a:lnSpc>
                <a:spcPct val="150000"/>
              </a:lnSpc>
              <a:buFont typeface="Arial" panose="020B0604020202020204" pitchFamily="34" charset="0"/>
              <a:buChar char="•"/>
            </a:pPr>
            <a:r>
              <a:rPr lang="en-US" sz="2000" dirty="0"/>
              <a:t>Compliance Judgment of all Industrial Users and Enforcement of Compliance Program.</a:t>
            </a:r>
          </a:p>
          <a:p>
            <a:pPr marL="285750" indent="-285750">
              <a:lnSpc>
                <a:spcPct val="150000"/>
              </a:lnSpc>
              <a:buFont typeface="Arial" panose="020B0604020202020204" pitchFamily="34" charset="0"/>
              <a:buChar char="•"/>
            </a:pPr>
            <a:r>
              <a:rPr lang="en-US" sz="2000" dirty="0"/>
              <a:t>Maintain Headworks Analysis Allocation Table for Triangle Wastewater  Treatment Plant (TWWTP).</a:t>
            </a:r>
          </a:p>
          <a:p>
            <a:pPr marL="285750" indent="-285750">
              <a:lnSpc>
                <a:spcPct val="150000"/>
              </a:lnSpc>
              <a:buFont typeface="Arial" panose="020B0604020202020204" pitchFamily="34" charset="0"/>
              <a:buChar char="•"/>
            </a:pPr>
            <a:r>
              <a:rPr lang="en-US" sz="2000" dirty="0"/>
              <a:t>Manage TWWTP Laboratory and maintain compliance with NPDES.</a:t>
            </a:r>
          </a:p>
        </p:txBody>
      </p:sp>
      <p:sp>
        <p:nvSpPr>
          <p:cNvPr id="10" name="TextBox 9">
            <a:extLst>
              <a:ext uri="{FF2B5EF4-FFF2-40B4-BE49-F238E27FC236}">
                <a16:creationId xmlns:a16="http://schemas.microsoft.com/office/drawing/2014/main" id="{AA1A1AAF-B134-C685-AF86-30447980C311}"/>
              </a:ext>
            </a:extLst>
          </p:cNvPr>
          <p:cNvSpPr txBox="1"/>
          <p:nvPr/>
        </p:nvSpPr>
        <p:spPr>
          <a:xfrm>
            <a:off x="4847303" y="1757613"/>
            <a:ext cx="3500284" cy="738664"/>
          </a:xfrm>
          <a:prstGeom prst="rect">
            <a:avLst/>
          </a:prstGeom>
          <a:noFill/>
        </p:spPr>
        <p:txBody>
          <a:bodyPr wrap="square" rtlCol="0">
            <a:spAutoFit/>
          </a:bodyPr>
          <a:lstStyle/>
          <a:p>
            <a:r>
              <a:rPr lang="en-US" sz="2400" dirty="0"/>
              <a:t>Responsibilities Include:</a:t>
            </a:r>
          </a:p>
          <a:p>
            <a:endParaRPr lang="en-US" dirty="0"/>
          </a:p>
        </p:txBody>
      </p:sp>
      <p:graphicFrame>
        <p:nvGraphicFramePr>
          <p:cNvPr id="11" name="Picture Placeholder 10">
            <a:extLst>
              <a:ext uri="{FF2B5EF4-FFF2-40B4-BE49-F238E27FC236}">
                <a16:creationId xmlns:a16="http://schemas.microsoft.com/office/drawing/2014/main" id="{F466BF6A-D419-F58F-7BDD-14004D1F5682}"/>
              </a:ext>
            </a:extLst>
          </p:cNvPr>
          <p:cNvGraphicFramePr>
            <a:graphicFrameLocks noGrp="1"/>
          </p:cNvGraphicFramePr>
          <p:nvPr>
            <p:ph type="pic" sz="quarter" idx="18"/>
            <p:extLst>
              <p:ext uri="{D42A27DB-BD31-4B8C-83A1-F6EECF244321}">
                <p14:modId xmlns:p14="http://schemas.microsoft.com/office/powerpoint/2010/main" val="1736155924"/>
              </p:ext>
            </p:extLst>
          </p:nvPr>
        </p:nvGraphicFramePr>
        <p:xfrm>
          <a:off x="706002" y="1645920"/>
          <a:ext cx="35661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43535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85D2D-06C3-249F-BB93-5F1E3BC9641D}"/>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DA54211B-4EF3-10FF-0ED5-CE6C5EF55683}"/>
              </a:ext>
            </a:extLst>
          </p:cNvPr>
          <p:cNvSpPr>
            <a:spLocks noGrp="1"/>
          </p:cNvSpPr>
          <p:nvPr>
            <p:ph type="title"/>
          </p:nvPr>
        </p:nvSpPr>
        <p:spPr/>
        <p:txBody>
          <a:bodyPr/>
          <a:lstStyle/>
          <a:p>
            <a:endParaRPr lang="en-US"/>
          </a:p>
        </p:txBody>
      </p:sp>
      <p:pic>
        <p:nvPicPr>
          <p:cNvPr id="5" name="Picture 4" descr="Graphical user interface, text, application, Word&#10;&#10;Description automatically generated">
            <a:extLst>
              <a:ext uri="{FF2B5EF4-FFF2-40B4-BE49-F238E27FC236}">
                <a16:creationId xmlns:a16="http://schemas.microsoft.com/office/drawing/2014/main" id="{6090765A-80C6-B6EC-A2B5-2BF6BC045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40900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F9275F-2984-DB56-6E7B-72AD02B1944F}"/>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7FA0F0CF-4916-251B-24BF-417AAA7F8E16}"/>
              </a:ext>
            </a:extLst>
          </p:cNvPr>
          <p:cNvSpPr>
            <a:spLocks noGrp="1"/>
          </p:cNvSpPr>
          <p:nvPr>
            <p:ph type="title"/>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4D587DF-2256-4A2D-8470-66BC648FA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13457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08D8BA-29AA-A942-F833-1803EBE913BD}"/>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492B2D59-72F0-ECAF-C16F-CBEE8328CDA6}"/>
              </a:ext>
            </a:extLst>
          </p:cNvPr>
          <p:cNvSpPr>
            <a:spLocks noGrp="1"/>
          </p:cNvSpPr>
          <p:nvPr>
            <p:ph type="title"/>
          </p:nvPr>
        </p:nvSpPr>
        <p:spPr/>
        <p:txBody>
          <a:body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5145A36B-EF65-5178-F598-844F0F85D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47005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923A9A-C9C9-3CCC-7757-45563DCD6D94}"/>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B39D6651-2E48-DE78-82A1-C5B5776C0FF1}"/>
              </a:ext>
            </a:extLst>
          </p:cNvPr>
          <p:cNvSpPr>
            <a:spLocks noGrp="1"/>
          </p:cNvSpPr>
          <p:nvPr>
            <p:ph type="title"/>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33FFD487-4640-F7E2-BFD3-98BB89D8A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00536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E48E3-1BDC-E2AB-6B8A-FEF194D60943}"/>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5152DD60-0727-A21C-9F31-A92C22CF4155}"/>
              </a:ext>
            </a:extLst>
          </p:cNvPr>
          <p:cNvSpPr>
            <a:spLocks noGrp="1"/>
          </p:cNvSpPr>
          <p:nvPr>
            <p:ph type="title"/>
          </p:nvPr>
        </p:nvSpPr>
        <p:spPr/>
        <p:txBody>
          <a:bodyPr/>
          <a:lstStyle/>
          <a:p>
            <a:endParaRPr lang="en-US"/>
          </a:p>
        </p:txBody>
      </p:sp>
      <p:pic>
        <p:nvPicPr>
          <p:cNvPr id="5" name="Picture 4" descr="Text, application&#10;&#10;Description automatically generated">
            <a:extLst>
              <a:ext uri="{FF2B5EF4-FFF2-40B4-BE49-F238E27FC236}">
                <a16:creationId xmlns:a16="http://schemas.microsoft.com/office/drawing/2014/main" id="{B885B7DB-1FF6-1F42-E77B-8D0FEB9D2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41886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EFC32-1E5E-17F7-1CE4-A1252218FA33}"/>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029D9136-C855-54FD-69AC-FFE8F0094B80}"/>
              </a:ext>
            </a:extLst>
          </p:cNvPr>
          <p:cNvSpPr>
            <a:spLocks noGrp="1"/>
          </p:cNvSpPr>
          <p:nvPr>
            <p:ph type="title"/>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AC181E0A-6298-20CC-ED4F-020210A86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75801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EEF52-7EA2-7FD5-9B10-90C5C5821434}"/>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C8D04B65-9EFB-518B-1905-0F89E9E19AAD}"/>
              </a:ext>
            </a:extLst>
          </p:cNvPr>
          <p:cNvSpPr>
            <a:spLocks noGrp="1"/>
          </p:cNvSpPr>
          <p:nvPr>
            <p:ph type="title"/>
          </p:nvPr>
        </p:nvSpPr>
        <p:spPr/>
        <p:txBody>
          <a:bodyPr/>
          <a:lstStyle/>
          <a:p>
            <a:endParaRPr lang="en-US"/>
          </a:p>
        </p:txBody>
      </p:sp>
      <p:pic>
        <p:nvPicPr>
          <p:cNvPr id="5" name="Picture 4" descr="Graphical user interface, text, application, table&#10;&#10;Description automatically generated with medium confidence">
            <a:extLst>
              <a:ext uri="{FF2B5EF4-FFF2-40B4-BE49-F238E27FC236}">
                <a16:creationId xmlns:a16="http://schemas.microsoft.com/office/drawing/2014/main" id="{2867CF72-F6DF-C329-F7A8-A62565503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47330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85E2E-A360-04F9-2D8A-245D4E308513}"/>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F154E227-95BF-A327-D85F-6AA867BBB844}"/>
              </a:ext>
            </a:extLst>
          </p:cNvPr>
          <p:cNvSpPr>
            <a:spLocks noGrp="1"/>
          </p:cNvSpPr>
          <p:nvPr>
            <p:ph type="title"/>
          </p:nvPr>
        </p:nvSpPr>
        <p:spPr/>
        <p:txBody>
          <a:bodyPr/>
          <a:lstStyle/>
          <a:p>
            <a:endParaRPr lang="en-US"/>
          </a:p>
        </p:txBody>
      </p:sp>
      <p:pic>
        <p:nvPicPr>
          <p:cNvPr id="6" name="Picture 5" descr="Graphical user interface&#10;&#10;Description automatically generated with medium confidence">
            <a:extLst>
              <a:ext uri="{FF2B5EF4-FFF2-40B4-BE49-F238E27FC236}">
                <a16:creationId xmlns:a16="http://schemas.microsoft.com/office/drawing/2014/main" id="{FCF9856E-FA92-D0B3-2A24-C97FB737A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87037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31D8A-D5A5-91DF-AA8E-04177EDCF080}"/>
              </a:ext>
            </a:extLst>
          </p:cNvPr>
          <p:cNvSpPr>
            <a:spLocks noGrp="1"/>
          </p:cNvSpPr>
          <p:nvPr>
            <p:ph type="body" sz="quarter" idx="17"/>
          </p:nvPr>
        </p:nvSpPr>
        <p:spPr>
          <a:xfrm>
            <a:off x="383136" y="1565401"/>
            <a:ext cx="11425727" cy="3505912"/>
          </a:xfrm>
        </p:spPr>
        <p:txBody>
          <a:bodyPr/>
          <a:lstStyle/>
          <a:p>
            <a:pPr marL="342900" indent="-342900">
              <a:lnSpc>
                <a:spcPct val="150000"/>
              </a:lnSpc>
              <a:buFont typeface="Arial" panose="020B0604020202020204" pitchFamily="34" charset="0"/>
              <a:buChar char="•"/>
            </a:pPr>
            <a:r>
              <a:rPr lang="en-US" sz="2400" dirty="0"/>
              <a:t>Reports are due the last day of the following month. </a:t>
            </a:r>
          </a:p>
          <a:p>
            <a:pPr marL="342900" indent="-342900">
              <a:lnSpc>
                <a:spcPct val="150000"/>
              </a:lnSpc>
              <a:buFont typeface="Arial" panose="020B0604020202020204" pitchFamily="34" charset="0"/>
              <a:buChar char="•"/>
            </a:pPr>
            <a:r>
              <a:rPr lang="en-US" sz="2400" dirty="0"/>
              <a:t>Make sure calculations are done correctly. </a:t>
            </a:r>
          </a:p>
          <a:p>
            <a:pPr marL="342900" indent="-342900">
              <a:buFont typeface="Arial" panose="020B0604020202020204" pitchFamily="34" charset="0"/>
              <a:buChar char="•"/>
            </a:pPr>
            <a:r>
              <a:rPr lang="en-US" sz="2400" dirty="0"/>
              <a:t>Average gallons per day formula  =	</a:t>
            </a:r>
            <a:r>
              <a:rPr lang="en-US" sz="2400" u="sng" dirty="0"/>
              <a:t>total monthly flow (gallons)</a:t>
            </a:r>
            <a:br>
              <a:rPr lang="en-US" sz="2400" u="sng" dirty="0"/>
            </a:br>
            <a:r>
              <a:rPr lang="en-US" sz="2400" dirty="0"/>
              <a:t>				total number of days in the month (days). </a:t>
            </a:r>
          </a:p>
        </p:txBody>
      </p:sp>
      <p:sp>
        <p:nvSpPr>
          <p:cNvPr id="3" name="Title 2">
            <a:extLst>
              <a:ext uri="{FF2B5EF4-FFF2-40B4-BE49-F238E27FC236}">
                <a16:creationId xmlns:a16="http://schemas.microsoft.com/office/drawing/2014/main" id="{F4DE3266-CB6D-00AD-642C-283646FB1EE7}"/>
              </a:ext>
            </a:extLst>
          </p:cNvPr>
          <p:cNvSpPr>
            <a:spLocks noGrp="1"/>
          </p:cNvSpPr>
          <p:nvPr>
            <p:ph type="title"/>
          </p:nvPr>
        </p:nvSpPr>
        <p:spPr>
          <a:xfrm>
            <a:off x="911425" y="446416"/>
            <a:ext cx="11044141" cy="778099"/>
          </a:xfrm>
        </p:spPr>
        <p:txBody>
          <a:bodyPr/>
          <a:lstStyle/>
          <a:p>
            <a:r>
              <a:rPr lang="en-US" sz="4200" dirty="0"/>
              <a:t>Late Reporting of Monitoring and Flow Reports</a:t>
            </a:r>
          </a:p>
        </p:txBody>
      </p:sp>
    </p:spTree>
    <p:extLst>
      <p:ext uri="{BB962C8B-B14F-4D97-AF65-F5344CB8AC3E}">
        <p14:creationId xmlns:p14="http://schemas.microsoft.com/office/powerpoint/2010/main" val="2369646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31D8A-D5A5-91DF-AA8E-04177EDCF080}"/>
              </a:ext>
            </a:extLst>
          </p:cNvPr>
          <p:cNvSpPr>
            <a:spLocks noGrp="1"/>
          </p:cNvSpPr>
          <p:nvPr>
            <p:ph type="body" sz="quarter" idx="17"/>
          </p:nvPr>
        </p:nvSpPr>
        <p:spPr>
          <a:xfrm>
            <a:off x="163040" y="1655048"/>
            <a:ext cx="11425727" cy="2131479"/>
          </a:xfrm>
        </p:spPr>
        <p:txBody>
          <a:bodyPr/>
          <a:lstStyle/>
          <a:p>
            <a:pPr marL="342900" indent="-342900">
              <a:lnSpc>
                <a:spcPct val="150000"/>
              </a:lnSpc>
              <a:buFont typeface="Arial" panose="020B0604020202020204" pitchFamily="34" charset="0"/>
              <a:buChar char="•"/>
            </a:pPr>
            <a:r>
              <a:rPr lang="en-US" sz="2400" dirty="0"/>
              <a:t>Check with your contract labs and review lab reports.</a:t>
            </a:r>
          </a:p>
          <a:p>
            <a:pPr marL="342900" indent="-342900">
              <a:lnSpc>
                <a:spcPct val="150000"/>
              </a:lnSpc>
              <a:buFont typeface="Arial" panose="020B0604020202020204" pitchFamily="34" charset="0"/>
              <a:buChar char="•"/>
            </a:pPr>
            <a:r>
              <a:rPr lang="en-US" sz="2400" dirty="0"/>
              <a:t>It is the responsibility of the permittee to meet the requirements of their permit.</a:t>
            </a:r>
          </a:p>
        </p:txBody>
      </p:sp>
      <p:sp>
        <p:nvSpPr>
          <p:cNvPr id="3" name="Title 2">
            <a:extLst>
              <a:ext uri="{FF2B5EF4-FFF2-40B4-BE49-F238E27FC236}">
                <a16:creationId xmlns:a16="http://schemas.microsoft.com/office/drawing/2014/main" id="{F4DE3266-CB6D-00AD-642C-283646FB1EE7}"/>
              </a:ext>
            </a:extLst>
          </p:cNvPr>
          <p:cNvSpPr>
            <a:spLocks noGrp="1"/>
          </p:cNvSpPr>
          <p:nvPr>
            <p:ph type="title"/>
          </p:nvPr>
        </p:nvSpPr>
        <p:spPr>
          <a:xfrm>
            <a:off x="911425" y="446416"/>
            <a:ext cx="11044141" cy="778099"/>
          </a:xfrm>
        </p:spPr>
        <p:txBody>
          <a:bodyPr/>
          <a:lstStyle/>
          <a:p>
            <a:r>
              <a:rPr lang="en-US" sz="4200" dirty="0"/>
              <a:t>Failure to Sample</a:t>
            </a:r>
          </a:p>
        </p:txBody>
      </p:sp>
    </p:spTree>
    <p:extLst>
      <p:ext uri="{BB962C8B-B14F-4D97-AF65-F5344CB8AC3E}">
        <p14:creationId xmlns:p14="http://schemas.microsoft.com/office/powerpoint/2010/main" val="36477459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0A2D97-60CF-E4E2-3546-177AF859AAB8}"/>
              </a:ext>
            </a:extLst>
          </p:cNvPr>
          <p:cNvSpPr>
            <a:spLocks noGrp="1"/>
          </p:cNvSpPr>
          <p:nvPr>
            <p:ph type="title"/>
          </p:nvPr>
        </p:nvSpPr>
        <p:spPr>
          <a:xfrm>
            <a:off x="911425" y="446416"/>
            <a:ext cx="11211749" cy="778099"/>
          </a:xfrm>
        </p:spPr>
        <p:txBody>
          <a:bodyPr/>
          <a:lstStyle/>
          <a:p>
            <a:r>
              <a:rPr kumimoji="0" lang="en-US" sz="4800" b="1" i="0" u="none" strike="noStrike" kern="1200" cap="none" spc="0" normalizeH="0" baseline="0" noProof="0" dirty="0">
                <a:ln>
                  <a:noFill/>
                </a:ln>
                <a:solidFill>
                  <a:srgbClr val="4092C6"/>
                </a:solidFill>
                <a:effectLst/>
                <a:uLnTx/>
                <a:uFillTx/>
                <a:latin typeface="Avenir LT Std 55 Roman"/>
                <a:ea typeface="+mj-ea"/>
                <a:cs typeface="+mj-cs"/>
              </a:rPr>
              <a:t>Introduction </a:t>
            </a:r>
            <a:r>
              <a:rPr lang="en-US" b="1" dirty="0">
                <a:solidFill>
                  <a:srgbClr val="4092C6"/>
                </a:solidFill>
                <a:latin typeface="Avenir LT Std 55 Roman"/>
              </a:rPr>
              <a:t>the </a:t>
            </a:r>
            <a:r>
              <a:rPr kumimoji="0" lang="en-US" sz="4800" b="1" i="0" u="none" strike="noStrike" kern="1200" cap="none" spc="0" normalizeH="0" baseline="0" noProof="0" dirty="0">
                <a:ln>
                  <a:noFill/>
                </a:ln>
                <a:solidFill>
                  <a:srgbClr val="4092C6"/>
                </a:solidFill>
                <a:effectLst/>
                <a:uLnTx/>
                <a:uFillTx/>
                <a:latin typeface="Avenir LT Std 55 Roman"/>
                <a:ea typeface="+mj-ea"/>
                <a:cs typeface="+mj-cs"/>
              </a:rPr>
              <a:t>Compliance Team</a:t>
            </a:r>
            <a:endParaRPr lang="en-US" dirty="0"/>
          </a:p>
        </p:txBody>
      </p:sp>
      <p:sp>
        <p:nvSpPr>
          <p:cNvPr id="5" name="TextBox 4">
            <a:extLst>
              <a:ext uri="{FF2B5EF4-FFF2-40B4-BE49-F238E27FC236}">
                <a16:creationId xmlns:a16="http://schemas.microsoft.com/office/drawing/2014/main" id="{BED5B029-D043-6231-5A74-60B5478509B7}"/>
              </a:ext>
            </a:extLst>
          </p:cNvPr>
          <p:cNvSpPr txBox="1"/>
          <p:nvPr/>
        </p:nvSpPr>
        <p:spPr>
          <a:xfrm>
            <a:off x="7715348" y="5289913"/>
            <a:ext cx="3360738" cy="1200329"/>
          </a:xfrm>
          <a:prstGeom prst="rect">
            <a:avLst/>
          </a:prstGeom>
          <a:noFill/>
        </p:spPr>
        <p:txBody>
          <a:bodyPr wrap="square" rtlCol="0">
            <a:spAutoFit/>
          </a:bodyPr>
          <a:lstStyle/>
          <a:p>
            <a:pPr algn="ctr"/>
            <a:r>
              <a:rPr lang="en-US" sz="2400" b="1" dirty="0"/>
              <a:t>Laura Melton </a:t>
            </a:r>
          </a:p>
          <a:p>
            <a:pPr algn="ctr"/>
            <a:r>
              <a:rPr lang="en-US" sz="2400" i="1" dirty="0"/>
              <a:t>Pretreatment Project Coordinator</a:t>
            </a:r>
          </a:p>
        </p:txBody>
      </p:sp>
      <p:sp>
        <p:nvSpPr>
          <p:cNvPr id="7" name="TextBox 6">
            <a:extLst>
              <a:ext uri="{FF2B5EF4-FFF2-40B4-BE49-F238E27FC236}">
                <a16:creationId xmlns:a16="http://schemas.microsoft.com/office/drawing/2014/main" id="{58AB74BF-656E-797E-23F8-8B71258B4EED}"/>
              </a:ext>
            </a:extLst>
          </p:cNvPr>
          <p:cNvSpPr txBox="1"/>
          <p:nvPr/>
        </p:nvSpPr>
        <p:spPr>
          <a:xfrm>
            <a:off x="626415" y="1737288"/>
            <a:ext cx="3360738" cy="738664"/>
          </a:xfrm>
          <a:prstGeom prst="rect">
            <a:avLst/>
          </a:prstGeom>
          <a:noFill/>
        </p:spPr>
        <p:txBody>
          <a:bodyPr wrap="square" rtlCol="0">
            <a:spAutoFit/>
          </a:bodyPr>
          <a:lstStyle/>
          <a:p>
            <a:r>
              <a:rPr lang="en-US" sz="2400" dirty="0"/>
              <a:t>Responsibilities Include:</a:t>
            </a:r>
          </a:p>
          <a:p>
            <a:endParaRPr lang="en-US" dirty="0"/>
          </a:p>
        </p:txBody>
      </p:sp>
      <p:sp>
        <p:nvSpPr>
          <p:cNvPr id="8" name="TextBox 7">
            <a:extLst>
              <a:ext uri="{FF2B5EF4-FFF2-40B4-BE49-F238E27FC236}">
                <a16:creationId xmlns:a16="http://schemas.microsoft.com/office/drawing/2014/main" id="{1598B7C1-0383-FA59-04ED-9A5564705B95}"/>
              </a:ext>
            </a:extLst>
          </p:cNvPr>
          <p:cNvSpPr txBox="1"/>
          <p:nvPr/>
        </p:nvSpPr>
        <p:spPr>
          <a:xfrm>
            <a:off x="626415" y="2522551"/>
            <a:ext cx="6744929" cy="23529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Writing Industrial User Permits.</a:t>
            </a:r>
          </a:p>
          <a:p>
            <a:pPr marL="285750" indent="-285750">
              <a:lnSpc>
                <a:spcPct val="150000"/>
              </a:lnSpc>
              <a:buFont typeface="Arial" panose="020B0604020202020204" pitchFamily="34" charset="0"/>
              <a:buChar char="•"/>
            </a:pPr>
            <a:r>
              <a:rPr lang="en-US" sz="2000" dirty="0"/>
              <a:t>Industry Inspections.</a:t>
            </a:r>
          </a:p>
          <a:p>
            <a:pPr marL="285750" indent="-285750">
              <a:lnSpc>
                <a:spcPct val="150000"/>
              </a:lnSpc>
              <a:buFont typeface="Arial" panose="020B0604020202020204" pitchFamily="34" charset="0"/>
              <a:buChar char="•"/>
            </a:pPr>
            <a:r>
              <a:rPr lang="en-US" sz="2000" dirty="0"/>
              <a:t>Industrial Waste Survey of TWWTP Basin.</a:t>
            </a:r>
          </a:p>
          <a:p>
            <a:pPr marL="285750" indent="-285750">
              <a:lnSpc>
                <a:spcPct val="150000"/>
              </a:lnSpc>
              <a:buFont typeface="Arial" panose="020B0604020202020204" pitchFamily="34" charset="0"/>
              <a:buChar char="•"/>
            </a:pPr>
            <a:r>
              <a:rPr lang="en-US" sz="2000" dirty="0"/>
              <a:t>Coordinates with Project Management on new construction and building upfits for Industrial Users in the TWWTP Basin.</a:t>
            </a:r>
          </a:p>
        </p:txBody>
      </p:sp>
      <p:pic>
        <p:nvPicPr>
          <p:cNvPr id="16" name="Picture 15">
            <a:extLst>
              <a:ext uri="{FF2B5EF4-FFF2-40B4-BE49-F238E27FC236}">
                <a16:creationId xmlns:a16="http://schemas.microsoft.com/office/drawing/2014/main" id="{9BDEF957-4703-8A80-AB76-BE4ED8DB3BE9}"/>
              </a:ext>
            </a:extLst>
          </p:cNvPr>
          <p:cNvPicPr>
            <a:picLocks noChangeAspect="1"/>
          </p:cNvPicPr>
          <p:nvPr/>
        </p:nvPicPr>
        <p:blipFill rotWithShape="1">
          <a:blip r:embed="rId2"/>
          <a:srcRect l="8479" t="15857" r="4359" b="26923"/>
          <a:stretch/>
        </p:blipFill>
        <p:spPr>
          <a:xfrm>
            <a:off x="8020533" y="1305480"/>
            <a:ext cx="2750368" cy="39034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956150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31D8A-D5A5-91DF-AA8E-04177EDCF080}"/>
              </a:ext>
            </a:extLst>
          </p:cNvPr>
          <p:cNvSpPr>
            <a:spLocks noGrp="1"/>
          </p:cNvSpPr>
          <p:nvPr>
            <p:ph type="body" sz="quarter" idx="17"/>
          </p:nvPr>
        </p:nvSpPr>
        <p:spPr>
          <a:xfrm>
            <a:off x="144272" y="1534401"/>
            <a:ext cx="11425727" cy="3033012"/>
          </a:xfrm>
        </p:spPr>
        <p:txBody>
          <a:bodyPr/>
          <a:lstStyle/>
          <a:p>
            <a:pPr marL="342900" indent="-342900">
              <a:lnSpc>
                <a:spcPct val="150000"/>
              </a:lnSpc>
              <a:buFont typeface="Arial" panose="020B0604020202020204" pitchFamily="34" charset="0"/>
              <a:buChar char="•"/>
            </a:pPr>
            <a:r>
              <a:rPr lang="en-US" sz="2400" dirty="0"/>
              <a:t>The permittee is required to notify Durham County within 24 hours of becoming aware of the exceedance. (i.e., Receiving the Lab Report, Receiving a Phone Call from the Lab, Reading Flow Meter, etc.)</a:t>
            </a:r>
          </a:p>
          <a:p>
            <a:pPr marL="342900" indent="-342900">
              <a:lnSpc>
                <a:spcPct val="150000"/>
              </a:lnSpc>
              <a:buFont typeface="Arial" panose="020B0604020202020204" pitchFamily="34" charset="0"/>
              <a:buChar char="•"/>
            </a:pPr>
            <a:r>
              <a:rPr lang="en-US" sz="2400" dirty="0"/>
              <a:t>Use the form “Industrial Self-Monitoring Permit Violation Notification”, available on the website</a:t>
            </a:r>
          </a:p>
        </p:txBody>
      </p:sp>
      <p:sp>
        <p:nvSpPr>
          <p:cNvPr id="3" name="Title 2">
            <a:extLst>
              <a:ext uri="{FF2B5EF4-FFF2-40B4-BE49-F238E27FC236}">
                <a16:creationId xmlns:a16="http://schemas.microsoft.com/office/drawing/2014/main" id="{F4DE3266-CB6D-00AD-642C-283646FB1EE7}"/>
              </a:ext>
            </a:extLst>
          </p:cNvPr>
          <p:cNvSpPr>
            <a:spLocks noGrp="1"/>
          </p:cNvSpPr>
          <p:nvPr>
            <p:ph type="title"/>
          </p:nvPr>
        </p:nvSpPr>
        <p:spPr>
          <a:xfrm>
            <a:off x="911425" y="446416"/>
            <a:ext cx="11044141" cy="778099"/>
          </a:xfrm>
        </p:spPr>
        <p:txBody>
          <a:bodyPr/>
          <a:lstStyle/>
          <a:p>
            <a:r>
              <a:rPr lang="en-US" sz="4200" dirty="0"/>
              <a:t>Exceedances on IUP Limits</a:t>
            </a:r>
          </a:p>
        </p:txBody>
      </p:sp>
    </p:spTree>
    <p:extLst>
      <p:ext uri="{BB962C8B-B14F-4D97-AF65-F5344CB8AC3E}">
        <p14:creationId xmlns:p14="http://schemas.microsoft.com/office/powerpoint/2010/main" val="13755811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31D8A-D5A5-91DF-AA8E-04177EDCF080}"/>
              </a:ext>
            </a:extLst>
          </p:cNvPr>
          <p:cNvSpPr>
            <a:spLocks noGrp="1"/>
          </p:cNvSpPr>
          <p:nvPr>
            <p:ph type="body" sz="quarter" idx="17"/>
          </p:nvPr>
        </p:nvSpPr>
        <p:spPr>
          <a:xfrm>
            <a:off x="143854" y="1568500"/>
            <a:ext cx="11425727" cy="3981695"/>
          </a:xfrm>
        </p:spPr>
        <p:txBody>
          <a:bodyPr/>
          <a:lstStyle/>
          <a:p>
            <a:pPr marL="342900" indent="-342900">
              <a:lnSpc>
                <a:spcPct val="150000"/>
              </a:lnSpc>
              <a:buFont typeface="Arial" panose="020B0604020202020204" pitchFamily="34" charset="0"/>
              <a:buChar char="•"/>
            </a:pPr>
            <a:r>
              <a:rPr lang="en-US" sz="2400" dirty="0"/>
              <a:t>Biosafety Decontamination Certifications are due by June 30</a:t>
            </a:r>
            <a:r>
              <a:rPr lang="en-US" sz="2400" baseline="30000" dirty="0"/>
              <a:t>th</a:t>
            </a:r>
            <a:r>
              <a:rPr lang="en-US" sz="2400" dirty="0"/>
              <a:t> and December 31</a:t>
            </a:r>
            <a:r>
              <a:rPr lang="en-US" sz="2400" baseline="30000" dirty="0"/>
              <a:t>st</a:t>
            </a:r>
            <a:r>
              <a:rPr lang="en-US" sz="2400" dirty="0"/>
              <a:t> each year. </a:t>
            </a:r>
          </a:p>
          <a:p>
            <a:pPr marL="342900" indent="-342900">
              <a:lnSpc>
                <a:spcPct val="150000"/>
              </a:lnSpc>
              <a:buFont typeface="Arial" panose="020B0604020202020204" pitchFamily="34" charset="0"/>
              <a:buChar char="•"/>
            </a:pPr>
            <a:r>
              <a:rPr lang="en-US" sz="2400" dirty="0"/>
              <a:t>Solids Interceptor Certifications are due monthly.</a:t>
            </a:r>
          </a:p>
          <a:p>
            <a:pPr marL="342900" indent="-342900">
              <a:lnSpc>
                <a:spcPct val="150000"/>
              </a:lnSpc>
              <a:buFont typeface="Arial" panose="020B0604020202020204" pitchFamily="34" charset="0"/>
              <a:buChar char="•"/>
            </a:pPr>
            <a:r>
              <a:rPr lang="en-US" sz="2400" dirty="0"/>
              <a:t>Flow meter calibration reports are due annually (between January 1</a:t>
            </a:r>
            <a:r>
              <a:rPr lang="en-US" sz="2400" baseline="30000" dirty="0"/>
              <a:t>st</a:t>
            </a:r>
            <a:r>
              <a:rPr lang="en-US" sz="2400" dirty="0"/>
              <a:t> and December 31</a:t>
            </a:r>
            <a:r>
              <a:rPr lang="en-US" sz="2400" baseline="30000" dirty="0"/>
              <a:t>st </a:t>
            </a:r>
            <a:r>
              <a:rPr lang="en-US" sz="2400" dirty="0"/>
              <a:t> ) shall be submitted within 15 days of calibration. </a:t>
            </a:r>
          </a:p>
        </p:txBody>
      </p:sp>
      <p:sp>
        <p:nvSpPr>
          <p:cNvPr id="3" name="Title 2">
            <a:extLst>
              <a:ext uri="{FF2B5EF4-FFF2-40B4-BE49-F238E27FC236}">
                <a16:creationId xmlns:a16="http://schemas.microsoft.com/office/drawing/2014/main" id="{F4DE3266-CB6D-00AD-642C-283646FB1EE7}"/>
              </a:ext>
            </a:extLst>
          </p:cNvPr>
          <p:cNvSpPr>
            <a:spLocks noGrp="1"/>
          </p:cNvSpPr>
          <p:nvPr>
            <p:ph type="title"/>
          </p:nvPr>
        </p:nvSpPr>
        <p:spPr>
          <a:xfrm>
            <a:off x="911425" y="446416"/>
            <a:ext cx="11044141" cy="778099"/>
          </a:xfrm>
        </p:spPr>
        <p:txBody>
          <a:bodyPr/>
          <a:lstStyle/>
          <a:p>
            <a:r>
              <a:rPr lang="en-US" sz="4200" dirty="0"/>
              <a:t>Late Submittal of a Certification </a:t>
            </a:r>
          </a:p>
        </p:txBody>
      </p:sp>
    </p:spTree>
    <p:extLst>
      <p:ext uri="{BB962C8B-B14F-4D97-AF65-F5344CB8AC3E}">
        <p14:creationId xmlns:p14="http://schemas.microsoft.com/office/powerpoint/2010/main" val="31925101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31D8A-D5A5-91DF-AA8E-04177EDCF080}"/>
              </a:ext>
            </a:extLst>
          </p:cNvPr>
          <p:cNvSpPr>
            <a:spLocks noGrp="1"/>
          </p:cNvSpPr>
          <p:nvPr>
            <p:ph type="body" sz="quarter" idx="17"/>
          </p:nvPr>
        </p:nvSpPr>
        <p:spPr>
          <a:xfrm>
            <a:off x="144274" y="1493684"/>
            <a:ext cx="11425727" cy="2131479"/>
          </a:xfrm>
        </p:spPr>
        <p:txBody>
          <a:bodyPr/>
          <a:lstStyle/>
          <a:p>
            <a:pPr marL="342900" indent="-342900">
              <a:lnSpc>
                <a:spcPct val="150000"/>
              </a:lnSpc>
              <a:buFont typeface="Arial" panose="020B0604020202020204" pitchFamily="34" charset="0"/>
              <a:buChar char="•"/>
            </a:pPr>
            <a:r>
              <a:rPr lang="en-US" sz="2400" dirty="0"/>
              <a:t>Permittees are required to report a significant changed condition at least 30 days prior to making the change and must receive approval from Durham County before making the change. </a:t>
            </a:r>
          </a:p>
          <a:p>
            <a:pPr marL="342900" indent="-342900">
              <a:lnSpc>
                <a:spcPct val="150000"/>
              </a:lnSpc>
              <a:buFont typeface="Arial" panose="020B0604020202020204" pitchFamily="34" charset="0"/>
              <a:buChar char="•"/>
            </a:pPr>
            <a:r>
              <a:rPr lang="en-US" sz="2400" dirty="0"/>
              <a:t>A list of significant changed conditions can be found in Part II.25 of IUP. </a:t>
            </a:r>
          </a:p>
        </p:txBody>
      </p:sp>
      <p:sp>
        <p:nvSpPr>
          <p:cNvPr id="3" name="Title 2">
            <a:extLst>
              <a:ext uri="{FF2B5EF4-FFF2-40B4-BE49-F238E27FC236}">
                <a16:creationId xmlns:a16="http://schemas.microsoft.com/office/drawing/2014/main" id="{F4DE3266-CB6D-00AD-642C-283646FB1EE7}"/>
              </a:ext>
            </a:extLst>
          </p:cNvPr>
          <p:cNvSpPr>
            <a:spLocks noGrp="1"/>
          </p:cNvSpPr>
          <p:nvPr>
            <p:ph type="title"/>
          </p:nvPr>
        </p:nvSpPr>
        <p:spPr>
          <a:xfrm>
            <a:off x="911425" y="446416"/>
            <a:ext cx="11044141" cy="778099"/>
          </a:xfrm>
        </p:spPr>
        <p:txBody>
          <a:bodyPr/>
          <a:lstStyle/>
          <a:p>
            <a:r>
              <a:rPr lang="en-US" sz="4200" dirty="0"/>
              <a:t>Reporting on a Significant Changed Condition</a:t>
            </a:r>
          </a:p>
        </p:txBody>
      </p:sp>
    </p:spTree>
    <p:extLst>
      <p:ext uri="{BB962C8B-B14F-4D97-AF65-F5344CB8AC3E}">
        <p14:creationId xmlns:p14="http://schemas.microsoft.com/office/powerpoint/2010/main" val="34903326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8847FD-575B-EB68-80A7-7A1D2D1B2661}"/>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DD11AF56-19B7-ABCA-5474-F2832ACC1DF6}"/>
              </a:ext>
            </a:extLst>
          </p:cNvPr>
          <p:cNvSpPr>
            <a:spLocks noGrp="1"/>
          </p:cNvSpPr>
          <p:nvPr>
            <p:ph type="title"/>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24AF90B6-31E8-B365-2A97-37274C0D1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C2B7F6AD-C6F8-B248-0DA7-9EAEAE9F9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21009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1C89A-AA4E-A727-814C-F9B4BD359ACF}"/>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7B1FC2BE-070B-DDE1-ECF5-4BB8C79CA525}"/>
              </a:ext>
            </a:extLst>
          </p:cNvPr>
          <p:cNvSpPr>
            <a:spLocks noGrp="1"/>
          </p:cNvSpPr>
          <p:nvPr>
            <p:ph type="title"/>
          </p:nvPr>
        </p:nvSpPr>
        <p:spPr/>
        <p:txBody>
          <a:bodyPr/>
          <a:lstStyle/>
          <a:p>
            <a:endParaRPr lang="en-US"/>
          </a:p>
        </p:txBody>
      </p:sp>
      <p:pic>
        <p:nvPicPr>
          <p:cNvPr id="5" name="Picture 4" descr="Graphical user interface&#10;&#10;Description automatically generated">
            <a:extLst>
              <a:ext uri="{FF2B5EF4-FFF2-40B4-BE49-F238E27FC236}">
                <a16:creationId xmlns:a16="http://schemas.microsoft.com/office/drawing/2014/main" id="{6DE5DD13-A95C-90B1-3E3B-817BB56AD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45143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B0086F-0EC2-BA05-EF2B-3FDC2EE3EC46}"/>
              </a:ext>
            </a:extLst>
          </p:cNvPr>
          <p:cNvSpPr>
            <a:spLocks noGrp="1"/>
          </p:cNvSpPr>
          <p:nvPr>
            <p:ph type="body" sz="quarter" idx="18"/>
          </p:nvPr>
        </p:nvSpPr>
        <p:spPr/>
        <p:txBody>
          <a:bodyPr/>
          <a:lstStyle/>
          <a:p>
            <a:endParaRPr lang="en-US"/>
          </a:p>
        </p:txBody>
      </p:sp>
      <p:sp>
        <p:nvSpPr>
          <p:cNvPr id="3" name="Text Placeholder 2">
            <a:extLst>
              <a:ext uri="{FF2B5EF4-FFF2-40B4-BE49-F238E27FC236}">
                <a16:creationId xmlns:a16="http://schemas.microsoft.com/office/drawing/2014/main" id="{47DAADC5-A32E-8963-8514-7A88056172B8}"/>
              </a:ext>
            </a:extLst>
          </p:cNvPr>
          <p:cNvSpPr>
            <a:spLocks noGrp="1"/>
          </p:cNvSpPr>
          <p:nvPr>
            <p:ph type="body" sz="quarter" idx="19"/>
          </p:nvPr>
        </p:nvSpPr>
        <p:spPr/>
        <p:txBody>
          <a:bodyPr/>
          <a:lstStyle/>
          <a:p>
            <a:endParaRPr lang="en-US"/>
          </a:p>
        </p:txBody>
      </p:sp>
      <p:sp>
        <p:nvSpPr>
          <p:cNvPr id="4" name="Text Placeholder 3">
            <a:extLst>
              <a:ext uri="{FF2B5EF4-FFF2-40B4-BE49-F238E27FC236}">
                <a16:creationId xmlns:a16="http://schemas.microsoft.com/office/drawing/2014/main" id="{4AF29B42-6E09-EF3A-D826-AB0D30F5F300}"/>
              </a:ext>
            </a:extLst>
          </p:cNvPr>
          <p:cNvSpPr>
            <a:spLocks noGrp="1"/>
          </p:cNvSpPr>
          <p:nvPr>
            <p:ph type="body" sz="quarter" idx="20"/>
          </p:nvPr>
        </p:nvSpPr>
        <p:spPr/>
        <p:txBody>
          <a:bodyPr/>
          <a:lstStyle/>
          <a:p>
            <a:endParaRPr lang="en-US"/>
          </a:p>
        </p:txBody>
      </p:sp>
      <p:sp>
        <p:nvSpPr>
          <p:cNvPr id="5" name="Text Placeholder 4">
            <a:extLst>
              <a:ext uri="{FF2B5EF4-FFF2-40B4-BE49-F238E27FC236}">
                <a16:creationId xmlns:a16="http://schemas.microsoft.com/office/drawing/2014/main" id="{B9898ECB-045C-59AD-49DC-E94F3E966DBD}"/>
              </a:ext>
            </a:extLst>
          </p:cNvPr>
          <p:cNvSpPr>
            <a:spLocks noGrp="1"/>
          </p:cNvSpPr>
          <p:nvPr>
            <p:ph type="body" sz="quarter" idx="21"/>
          </p:nvPr>
        </p:nvSpPr>
        <p:spPr/>
        <p:txBody>
          <a:bodyPr/>
          <a:lstStyle/>
          <a:p>
            <a:endParaRPr lang="en-US"/>
          </a:p>
        </p:txBody>
      </p:sp>
      <p:sp>
        <p:nvSpPr>
          <p:cNvPr id="6" name="Text Placeholder 5">
            <a:extLst>
              <a:ext uri="{FF2B5EF4-FFF2-40B4-BE49-F238E27FC236}">
                <a16:creationId xmlns:a16="http://schemas.microsoft.com/office/drawing/2014/main" id="{D614A628-C00D-FF83-A696-4778D8D1DF18}"/>
              </a:ext>
            </a:extLst>
          </p:cNvPr>
          <p:cNvSpPr>
            <a:spLocks noGrp="1"/>
          </p:cNvSpPr>
          <p:nvPr>
            <p:ph type="body" sz="quarter" idx="17"/>
          </p:nvPr>
        </p:nvSpPr>
        <p:spPr/>
        <p:txBody>
          <a:bodyPr/>
          <a:lstStyle/>
          <a:p>
            <a:endParaRPr lang="en-US"/>
          </a:p>
        </p:txBody>
      </p:sp>
      <p:sp>
        <p:nvSpPr>
          <p:cNvPr id="7" name="Title 6">
            <a:extLst>
              <a:ext uri="{FF2B5EF4-FFF2-40B4-BE49-F238E27FC236}">
                <a16:creationId xmlns:a16="http://schemas.microsoft.com/office/drawing/2014/main" id="{569C91E2-4AD0-CF32-BE02-11361762DF1A}"/>
              </a:ext>
            </a:extLst>
          </p:cNvPr>
          <p:cNvSpPr>
            <a:spLocks noGrp="1"/>
          </p:cNvSpPr>
          <p:nvPr>
            <p:ph type="title"/>
          </p:nvPr>
        </p:nvSpPr>
        <p:spPr/>
        <p:txBody>
          <a:bodyPr/>
          <a:lstStyle/>
          <a:p>
            <a:endParaRPr lang="en-US"/>
          </a:p>
        </p:txBody>
      </p:sp>
      <p:pic>
        <p:nvPicPr>
          <p:cNvPr id="9" name="Picture 8" descr="Graphical user interface, application, table&#10;&#10;Description automatically generated">
            <a:extLst>
              <a:ext uri="{FF2B5EF4-FFF2-40B4-BE49-F238E27FC236}">
                <a16:creationId xmlns:a16="http://schemas.microsoft.com/office/drawing/2014/main" id="{138561D2-DF94-B293-7DC4-E505FE552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95676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8FBBD6-CAAC-DF51-47E8-C45FB81A3DB6}"/>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9AA18D9B-0C61-A093-42EC-D1FCBDA7014D}"/>
              </a:ext>
            </a:extLst>
          </p:cNvPr>
          <p:cNvSpPr>
            <a:spLocks noGrp="1"/>
          </p:cNvSpPr>
          <p:nvPr>
            <p:ph type="title"/>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7AF1FE31-6C7D-7AAB-F40E-7E985EEB4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47409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AB2E77-9C82-04B4-6DA0-9F8F4EB56D8B}"/>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25EC4FCA-DDC8-9E9A-4C66-C84398958D0F}"/>
              </a:ext>
            </a:extLst>
          </p:cNvPr>
          <p:cNvSpPr>
            <a:spLocks noGrp="1"/>
          </p:cNvSpPr>
          <p:nvPr>
            <p:ph type="title"/>
          </p:nvPr>
        </p:nvSpPr>
        <p:spPr/>
        <p:txBody>
          <a:bodyPr/>
          <a:lstStyle/>
          <a:p>
            <a:endParaRPr lang="en-US"/>
          </a:p>
        </p:txBody>
      </p:sp>
      <p:pic>
        <p:nvPicPr>
          <p:cNvPr id="8" name="Picture 7" descr="Graphical user interface, application, website&#10;&#10;Description automatically generated">
            <a:extLst>
              <a:ext uri="{FF2B5EF4-FFF2-40B4-BE49-F238E27FC236}">
                <a16:creationId xmlns:a16="http://schemas.microsoft.com/office/drawing/2014/main" id="{F2DBC04E-669B-20E7-3670-482D52B75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49222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2E174-7E85-E6ED-4149-BBF1F4EEE252}"/>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4514D0C3-B796-A339-74E9-2C45590646A7}"/>
              </a:ext>
            </a:extLst>
          </p:cNvPr>
          <p:cNvSpPr>
            <a:spLocks noGrp="1"/>
          </p:cNvSpPr>
          <p:nvPr>
            <p:ph type="title"/>
          </p:nvPr>
        </p:nvSpPr>
        <p:spPr/>
        <p:txBody>
          <a:bodyPr/>
          <a:lstStyle/>
          <a:p>
            <a:endParaRPr lang="en-US"/>
          </a:p>
        </p:txBody>
      </p:sp>
      <p:pic>
        <p:nvPicPr>
          <p:cNvPr id="5" name="Picture 4" descr="Diagram&#10;&#10;Description automatically generated with medium confidence">
            <a:extLst>
              <a:ext uri="{FF2B5EF4-FFF2-40B4-BE49-F238E27FC236}">
                <a16:creationId xmlns:a16="http://schemas.microsoft.com/office/drawing/2014/main" id="{D13B4327-1124-17D3-2E0C-B48AEF9F0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41939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39490ED-F1C1-9CBA-98E6-7E513856E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15632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E0FCF-2D28-1C10-21FF-0E29FF18A6FD}"/>
              </a:ext>
            </a:extLst>
          </p:cNvPr>
          <p:cNvSpPr>
            <a:spLocks noGrp="1"/>
          </p:cNvSpPr>
          <p:nvPr>
            <p:ph type="title"/>
          </p:nvPr>
        </p:nvSpPr>
        <p:spPr/>
        <p:txBody>
          <a:bodyPr/>
          <a:lstStyle/>
          <a:p>
            <a:r>
              <a:rPr lang="en-US" dirty="0"/>
              <a:t>Agenda</a:t>
            </a:r>
          </a:p>
        </p:txBody>
      </p:sp>
      <p:graphicFrame>
        <p:nvGraphicFramePr>
          <p:cNvPr id="6" name="Diagram 5">
            <a:extLst>
              <a:ext uri="{FF2B5EF4-FFF2-40B4-BE49-F238E27FC236}">
                <a16:creationId xmlns:a16="http://schemas.microsoft.com/office/drawing/2014/main" id="{43616BBE-DDD8-51AA-10B1-2B81846367CD}"/>
              </a:ext>
            </a:extLst>
          </p:cNvPr>
          <p:cNvGraphicFramePr/>
          <p:nvPr>
            <p:extLst>
              <p:ext uri="{D42A27DB-BD31-4B8C-83A1-F6EECF244321}">
                <p14:modId xmlns:p14="http://schemas.microsoft.com/office/powerpoint/2010/main" val="122162016"/>
              </p:ext>
            </p:extLst>
          </p:nvPr>
        </p:nvGraphicFramePr>
        <p:xfrm>
          <a:off x="3189767" y="522516"/>
          <a:ext cx="8282763" cy="565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18253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07F6E7-4DA1-624C-7FC5-5042BC39D24B}"/>
              </a:ext>
            </a:extLst>
          </p:cNvPr>
          <p:cNvSpPr>
            <a:spLocks noGrp="1"/>
          </p:cNvSpPr>
          <p:nvPr>
            <p:ph type="title"/>
          </p:nvPr>
        </p:nvSpPr>
        <p:spPr/>
        <p:txBody>
          <a:bodyPr/>
          <a:lstStyle/>
          <a:p>
            <a:endParaRPr lang="en-US"/>
          </a:p>
        </p:txBody>
      </p:sp>
      <p:pic>
        <p:nvPicPr>
          <p:cNvPr id="3" name="Picture 2" descr="Timeline&#10;&#10;Description automatically generated">
            <a:extLst>
              <a:ext uri="{FF2B5EF4-FFF2-40B4-BE49-F238E27FC236}">
                <a16:creationId xmlns:a16="http://schemas.microsoft.com/office/drawing/2014/main" id="{C2460B86-C0E2-90E1-3E97-368F6B39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63401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 timeline&#10;&#10;Description automatically generated">
            <a:extLst>
              <a:ext uri="{FF2B5EF4-FFF2-40B4-BE49-F238E27FC236}">
                <a16:creationId xmlns:a16="http://schemas.microsoft.com/office/drawing/2014/main" id="{CE655F33-3ED1-A5E5-276B-C7D5975EB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255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E4395-56E1-F857-A21E-EFF19BFBF7EC}"/>
              </a:ext>
            </a:extLst>
          </p:cNvPr>
          <p:cNvSpPr>
            <a:spLocks noGrp="1"/>
          </p:cNvSpPr>
          <p:nvPr>
            <p:ph type="body" sz="quarter" idx="17"/>
          </p:nvPr>
        </p:nvSpPr>
        <p:spPr>
          <a:xfrm>
            <a:off x="180975" y="1380944"/>
            <a:ext cx="11563349" cy="5030640"/>
          </a:xfrm>
        </p:spPr>
        <p:txBody>
          <a:bodyPr/>
          <a:lstStyle/>
          <a:p>
            <a:r>
              <a:rPr lang="en-US" sz="2400" dirty="0"/>
              <a:t>Significant Industrial User or SIU. Any user of the county wastewater system who:</a:t>
            </a:r>
          </a:p>
          <a:p>
            <a:pPr marL="342900" indent="-342900">
              <a:buFont typeface="Arial" panose="020B0604020202020204" pitchFamily="34" charset="0"/>
              <a:buChar char="•"/>
            </a:pPr>
            <a:r>
              <a:rPr lang="en-US" sz="2400" dirty="0"/>
              <a:t>25,000 gallons of Flow</a:t>
            </a:r>
          </a:p>
          <a:p>
            <a:pPr marL="342900" indent="-342900">
              <a:buFont typeface="Arial" panose="020B0604020202020204" pitchFamily="34" charset="0"/>
              <a:buChar char="•"/>
            </a:pPr>
            <a:r>
              <a:rPr lang="en-US" sz="2400" dirty="0"/>
              <a:t>≥5% P.O.C</a:t>
            </a:r>
          </a:p>
          <a:p>
            <a:pPr marL="342900" indent="-342900">
              <a:buFont typeface="Arial" panose="020B0604020202020204" pitchFamily="34" charset="0"/>
              <a:buChar char="•"/>
            </a:pPr>
            <a:r>
              <a:rPr lang="en-US" sz="2400" dirty="0"/>
              <a:t>Categorical Pretreatment Standard</a:t>
            </a:r>
          </a:p>
          <a:p>
            <a:pPr marL="342900" indent="-342900">
              <a:buFont typeface="Arial" panose="020B0604020202020204" pitchFamily="34" charset="0"/>
              <a:buChar char="•"/>
            </a:pPr>
            <a:r>
              <a:rPr lang="en-US" sz="2400" dirty="0"/>
              <a:t>Control Authority Judgement </a:t>
            </a:r>
          </a:p>
        </p:txBody>
      </p:sp>
      <p:sp>
        <p:nvSpPr>
          <p:cNvPr id="3" name="Title 2">
            <a:extLst>
              <a:ext uri="{FF2B5EF4-FFF2-40B4-BE49-F238E27FC236}">
                <a16:creationId xmlns:a16="http://schemas.microsoft.com/office/drawing/2014/main" id="{FF5F2935-A119-C62F-3EFF-7D858AAC3155}"/>
              </a:ext>
            </a:extLst>
          </p:cNvPr>
          <p:cNvSpPr>
            <a:spLocks noGrp="1"/>
          </p:cNvSpPr>
          <p:nvPr>
            <p:ph type="title"/>
          </p:nvPr>
        </p:nvSpPr>
        <p:spPr>
          <a:xfrm>
            <a:off x="911425" y="446416"/>
            <a:ext cx="11099600" cy="778099"/>
          </a:xfrm>
        </p:spPr>
        <p:txBody>
          <a:bodyPr/>
          <a:lstStyle/>
          <a:p>
            <a:r>
              <a:rPr lang="en-US" sz="3600" b="1" dirty="0">
                <a:solidFill>
                  <a:srgbClr val="4092C6"/>
                </a:solidFill>
                <a:latin typeface="Avenir LT Std 55 Roman"/>
              </a:rPr>
              <a:t>Significant Industrial User (DC-###)</a:t>
            </a:r>
            <a:endParaRPr lang="en-US" sz="3600" dirty="0"/>
          </a:p>
        </p:txBody>
      </p:sp>
    </p:spTree>
    <p:extLst>
      <p:ext uri="{BB962C8B-B14F-4D97-AF65-F5344CB8AC3E}">
        <p14:creationId xmlns:p14="http://schemas.microsoft.com/office/powerpoint/2010/main" val="42421179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E4395-56E1-F857-A21E-EFF19BFBF7EC}"/>
              </a:ext>
            </a:extLst>
          </p:cNvPr>
          <p:cNvSpPr>
            <a:spLocks noGrp="1"/>
          </p:cNvSpPr>
          <p:nvPr>
            <p:ph type="body" sz="quarter" idx="17"/>
          </p:nvPr>
        </p:nvSpPr>
        <p:spPr>
          <a:xfrm>
            <a:off x="0" y="1412774"/>
            <a:ext cx="12115800" cy="4528362"/>
          </a:xfrm>
        </p:spPr>
        <p:txBody>
          <a:bodyPr numCol="1"/>
          <a:lstStyle/>
          <a:p>
            <a:pPr marL="342900" indent="-342900">
              <a:lnSpc>
                <a:spcPct val="150000"/>
              </a:lnSpc>
              <a:buFont typeface="Arial" panose="020B0604020202020204" pitchFamily="34" charset="0"/>
              <a:buChar char="•"/>
            </a:pPr>
            <a:r>
              <a:rPr lang="en-US" sz="2000" dirty="0"/>
              <a:t>Local Industrial User Permits are issued to users who do not meet the definition of “Significant Industrial User” but, who, in the opinion of the Durham County Utility Division, still need to be permitted and/or monitored.</a:t>
            </a:r>
          </a:p>
          <a:p>
            <a:pPr marL="342900" indent="-342900">
              <a:lnSpc>
                <a:spcPct val="150000"/>
              </a:lnSpc>
              <a:buFont typeface="Arial" panose="020B0604020202020204" pitchFamily="34" charset="0"/>
              <a:buChar char="•"/>
            </a:pPr>
            <a:r>
              <a:rPr lang="en-US" sz="2000" dirty="0"/>
              <a:t>Local Industrial User (LIU) Permits are not a part of the federally mandated pretreatment program.  LIU Permits may contain pollutant limits and/or local pollutant allocations.  All limits and allocations are established on a case-by-case basis and are based on the Maximum Allowable Headworks Loadings (MAHL) of the POTW. </a:t>
            </a:r>
          </a:p>
          <a:p>
            <a:pPr marL="342900" indent="-342900">
              <a:lnSpc>
                <a:spcPct val="150000"/>
              </a:lnSpc>
              <a:buFont typeface="Arial" panose="020B0604020202020204" pitchFamily="34" charset="0"/>
              <a:buChar char="•"/>
            </a:pPr>
            <a:r>
              <a:rPr lang="en-US" sz="2000" dirty="0"/>
              <a:t>The Utility Division may require any user to apply for a LIU Permit.</a:t>
            </a:r>
          </a:p>
          <a:p>
            <a:endParaRPr lang="en-US" dirty="0"/>
          </a:p>
        </p:txBody>
      </p:sp>
      <p:sp>
        <p:nvSpPr>
          <p:cNvPr id="3" name="Title 2">
            <a:extLst>
              <a:ext uri="{FF2B5EF4-FFF2-40B4-BE49-F238E27FC236}">
                <a16:creationId xmlns:a16="http://schemas.microsoft.com/office/drawing/2014/main" id="{FF5F2935-A119-C62F-3EFF-7D858AAC3155}"/>
              </a:ext>
            </a:extLst>
          </p:cNvPr>
          <p:cNvSpPr>
            <a:spLocks noGrp="1"/>
          </p:cNvSpPr>
          <p:nvPr>
            <p:ph type="title"/>
          </p:nvPr>
        </p:nvSpPr>
        <p:spPr>
          <a:xfrm>
            <a:off x="911425" y="446416"/>
            <a:ext cx="11099600" cy="778099"/>
          </a:xfrm>
        </p:spPr>
        <p:txBody>
          <a:bodyPr/>
          <a:lstStyle/>
          <a:p>
            <a:r>
              <a:rPr lang="en-US" sz="3600" b="1" dirty="0">
                <a:solidFill>
                  <a:srgbClr val="4092C6"/>
                </a:solidFill>
                <a:latin typeface="Avenir LT Std 55 Roman"/>
              </a:rPr>
              <a:t>Local (DCL-###)</a:t>
            </a:r>
            <a:endParaRPr lang="en-US" sz="3600" dirty="0"/>
          </a:p>
        </p:txBody>
      </p:sp>
    </p:spTree>
    <p:extLst>
      <p:ext uri="{BB962C8B-B14F-4D97-AF65-F5344CB8AC3E}">
        <p14:creationId xmlns:p14="http://schemas.microsoft.com/office/powerpoint/2010/main" val="4037851659"/>
      </p:ext>
    </p:extLst>
  </p:cSld>
  <p:clrMapOvr>
    <a:masterClrMapping/>
  </p:clrMapOvr>
  <p:transition/>
</p:sld>
</file>

<file path=ppt/theme/theme1.xml><?xml version="1.0" encoding="utf-8"?>
<a:theme xmlns:a="http://schemas.openxmlformats.org/drawingml/2006/main" name="Theme1">
  <a:themeElements>
    <a:clrScheme name="Durham County Theme1">
      <a:dk1>
        <a:srgbClr val="000000"/>
      </a:dk1>
      <a:lt1>
        <a:sysClr val="window" lastClr="FFFFFF"/>
      </a:lt1>
      <a:dk2>
        <a:srgbClr val="16416F"/>
      </a:dk2>
      <a:lt2>
        <a:srgbClr val="EAE5EB"/>
      </a:lt2>
      <a:accent1>
        <a:srgbClr val="807F83"/>
      </a:accent1>
      <a:accent2>
        <a:srgbClr val="16416F"/>
      </a:accent2>
      <a:accent3>
        <a:srgbClr val="4092C6"/>
      </a:accent3>
      <a:accent4>
        <a:srgbClr val="708C3F"/>
      </a:accent4>
      <a:accent5>
        <a:srgbClr val="A0BD6B"/>
      </a:accent5>
      <a:accent6>
        <a:srgbClr val="BFBFBF"/>
      </a:accent6>
      <a:hlink>
        <a:srgbClr val="4092C6"/>
      </a:hlink>
      <a:folHlink>
        <a:srgbClr val="000000"/>
      </a:folHlink>
    </a:clrScheme>
    <a:fontScheme name="DCo Fonts">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A9AFB619-B45D-49AC-B07B-D195758AA922}" vid="{4F4C630B-CDA9-451C-B9FB-2088EE5E85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urham County Theme1">
    <a:dk1>
      <a:srgbClr val="000000"/>
    </a:dk1>
    <a:lt1>
      <a:sysClr val="window" lastClr="FFFFFF"/>
    </a:lt1>
    <a:dk2>
      <a:srgbClr val="16416F"/>
    </a:dk2>
    <a:lt2>
      <a:srgbClr val="EAE5EB"/>
    </a:lt2>
    <a:accent1>
      <a:srgbClr val="807F83"/>
    </a:accent1>
    <a:accent2>
      <a:srgbClr val="16416F"/>
    </a:accent2>
    <a:accent3>
      <a:srgbClr val="4092C6"/>
    </a:accent3>
    <a:accent4>
      <a:srgbClr val="708C3F"/>
    </a:accent4>
    <a:accent5>
      <a:srgbClr val="A0BD6B"/>
    </a:accent5>
    <a:accent6>
      <a:srgbClr val="BFBFBF"/>
    </a:accent6>
    <a:hlink>
      <a:srgbClr val="4092C6"/>
    </a:hlink>
    <a:folHlink>
      <a:srgbClr val="000000"/>
    </a:folHlink>
  </a:clrScheme>
</a:themeOverride>
</file>

<file path=ppt/theme/themeOverride2.xml><?xml version="1.0" encoding="utf-8"?>
<a:themeOverride xmlns:a="http://schemas.openxmlformats.org/drawingml/2006/main">
  <a:clrScheme name="Durham County Theme1">
    <a:dk1>
      <a:srgbClr val="000000"/>
    </a:dk1>
    <a:lt1>
      <a:sysClr val="window" lastClr="FFFFFF"/>
    </a:lt1>
    <a:dk2>
      <a:srgbClr val="16416F"/>
    </a:dk2>
    <a:lt2>
      <a:srgbClr val="EAE5EB"/>
    </a:lt2>
    <a:accent1>
      <a:srgbClr val="807F83"/>
    </a:accent1>
    <a:accent2>
      <a:srgbClr val="16416F"/>
    </a:accent2>
    <a:accent3>
      <a:srgbClr val="4092C6"/>
    </a:accent3>
    <a:accent4>
      <a:srgbClr val="708C3F"/>
    </a:accent4>
    <a:accent5>
      <a:srgbClr val="A0BD6B"/>
    </a:accent5>
    <a:accent6>
      <a:srgbClr val="BFBFBF"/>
    </a:accent6>
    <a:hlink>
      <a:srgbClr val="4092C6"/>
    </a:hlink>
    <a:folHlink>
      <a:srgbClr val="000000"/>
    </a:folHlink>
  </a:clrScheme>
</a:themeOverride>
</file>

<file path=docProps/app.xml><?xml version="1.0" encoding="utf-8"?>
<Properties xmlns="http://schemas.openxmlformats.org/officeDocument/2006/extended-properties" xmlns:vt="http://schemas.openxmlformats.org/officeDocument/2006/docPropsVTypes">
  <TotalTime>2406</TotalTime>
  <Words>973</Words>
  <Application>Microsoft Office PowerPoint</Application>
  <PresentationFormat>Widescreen</PresentationFormat>
  <Paragraphs>77</Paragraphs>
  <Slides>38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Avenir LT Std 55 Roman</vt:lpstr>
      <vt:lpstr>Calibri</vt:lpstr>
      <vt:lpstr>Caviar Dreams</vt:lpstr>
      <vt:lpstr>Quicksand</vt:lpstr>
      <vt:lpstr>Wingdings</vt:lpstr>
      <vt:lpstr>Theme1</vt:lpstr>
      <vt:lpstr>PowerPoint Presentation</vt:lpstr>
      <vt:lpstr>Introduction the Compliance Team</vt:lpstr>
      <vt:lpstr>Introduction the Compliance Team</vt:lpstr>
      <vt:lpstr>PowerPoint Presentation</vt:lpstr>
      <vt:lpstr>Agenda</vt:lpstr>
      <vt:lpstr>PowerPoint Presentation</vt:lpstr>
      <vt:lpstr>PowerPoint Presentation</vt:lpstr>
      <vt:lpstr>Significant Industrial User (DC-###)</vt:lpstr>
      <vt:lpstr>Local (DCL-###)</vt:lpstr>
      <vt:lpstr>Local Biosafety Level (DCL-BSL###)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 Reporting of Monitoring and Flow Reports</vt:lpstr>
      <vt:lpstr>Failure to Sample</vt:lpstr>
      <vt:lpstr>Exceedances on IUP Limits</vt:lpstr>
      <vt:lpstr>Late Submittal of a Certification </vt:lpstr>
      <vt:lpstr>Reporting on a Significant Changed Condition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Eaves</dc:creator>
  <cp:lastModifiedBy>Blauser, Taylor L</cp:lastModifiedBy>
  <cp:revision>268</cp:revision>
  <dcterms:created xsi:type="dcterms:W3CDTF">2020-06-17T21:35:39Z</dcterms:created>
  <dcterms:modified xsi:type="dcterms:W3CDTF">2023-06-13T13:47:00Z</dcterms:modified>
</cp:coreProperties>
</file>