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Lato" panose="020F0502020204030204" pitchFamily="34" charset="0"/>
      <p:regular r:id="rId10"/>
      <p:bold r:id="rId11"/>
      <p:italic r:id="rId12"/>
      <p:boldItalic r:id="rId13"/>
    </p:embeddedFont>
    <p:embeddedFont>
      <p:font typeface="Montserrat" panose="020F0502020204030204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2abbc14689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2abbc14689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54662d739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54662d739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abbc14689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2abbc14689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abbc14689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2abbc14689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2abbc14689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2abbc14689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54662d739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54662d739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rgbClr val="741B4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Lato"/>
                <a:ea typeface="Lato"/>
                <a:cs typeface="Lato"/>
                <a:sym typeface="Lato"/>
              </a:rPr>
              <a:t>Peer Support in Community and Outpatient Settings: Successes, Challenges, and Lessons Learned</a:t>
            </a:r>
            <a:endParaRPr sz="5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Claire Bigham, NCCPSS, DRRC</a:t>
            </a: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22,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Experience</a:t>
            </a:r>
            <a:endParaRPr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PSS Certification in July 2022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Durham Recovery Response Center - Recovery Coach from June 2022 to December 2022, Peer Navigator for CLC Peer Support Program from January 2023 to Present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Working with guests to obtain resources such as housing, treatment placement, medication management, benefits, jobs, and more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 Overdose Visits with EMS</a:t>
            </a:r>
            <a:endParaRPr/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Coordinating with EMS to go out into the community to those who have overdosed within the last 72 hours to follow up with resources, narcan, etc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Can be awkward, embarrassing, or uncomfortable for the guest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Meeting people where they’re at in their recovery journey and reminding them that we are here for them regardless if they are interested in being clean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Out in the community - much more real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Success Stories</a:t>
            </a:r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Built good rapport with guests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“June” - Guest I met on the unit when she first came on to detox, then came to OPT a few months later and is doing great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“Allie” - A referral from the jail who has been clean since she got here, has started the process of going back to school, and more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“Hector” - A referral from Duke Regional who I’ve worked with on housing, diabetes treatment, and job opportunities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&amp; Barriers</a:t>
            </a:r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Carrying the emotional load of guests and their traumas/circumstances/etc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Not always being able to provide proper help to guests - finding housing specific to their needs, proper health care, free programs/benefits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Systemic issues and implications - Programs that do not cater to certain people(i.e. Unable to find housing due to not being “clean”), working around people who have disabilities and limitations, medications/treatments being too expensive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Working with guests who are highly reactive, tend to have outbursts, etc - having to deescalate guests during these times and not take it personally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Having to tell a guest “I can’t help you”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Conclusion…</a:t>
            </a:r>
            <a:endParaRPr/>
          </a:p>
        </p:txBody>
      </p:sp>
      <p:sp>
        <p:nvSpPr>
          <p:cNvPr id="165" name="Google Shape;165;p1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Being a Peer Support Specialist has its challenges and its successes, and most importantly an impact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job can be very rewarding while it also can be hard at times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 love what I do and I love helping people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Thank you! Any questions?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Lato</vt:lpstr>
      <vt:lpstr>Montserrat</vt:lpstr>
      <vt:lpstr>Focus</vt:lpstr>
      <vt:lpstr>Peer Support in Community and Outpatient Settings: Successes, Challenges, and Lessons Learned</vt:lpstr>
      <vt:lpstr>My Experience</vt:lpstr>
      <vt:lpstr>Post Overdose Visits with EMS</vt:lpstr>
      <vt:lpstr>Success Stories</vt:lpstr>
      <vt:lpstr>Challenges &amp; Barriers</vt:lpstr>
      <vt:lpstr>In Conclusion…</vt:lpstr>
      <vt:lpstr>Thank you!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Support in Community and Outpatient Settings: Successes, Challenges, and Lessons Learned</dc:title>
  <dc:creator>Scofield, Lacie F.</dc:creator>
  <cp:lastModifiedBy>Scofield, Lacie F.</cp:lastModifiedBy>
  <cp:revision>1</cp:revision>
  <dcterms:modified xsi:type="dcterms:W3CDTF">2023-06-23T15:32:58Z</dcterms:modified>
</cp:coreProperties>
</file>