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319" r:id="rId7"/>
    <p:sldId id="317" r:id="rId8"/>
    <p:sldId id="320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field, Lacie F." initials="SLF" lastIdx="2" clrIdx="0">
    <p:extLst>
      <p:ext uri="{19B8F6BF-5375-455C-9EA6-DF929625EA0E}">
        <p15:presenceInfo xmlns:p15="http://schemas.microsoft.com/office/powerpoint/2012/main" userId="S::lfscofield@dconc.gov::040dae5f-6ace-48a7-9068-667e23b39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183EC-44C9-4ADB-ABAE-4D3F70C81648}" v="11" dt="2023-06-22T06:08:11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field, Lacie F." userId="040dae5f-6ace-48a7-9068-667e23b39482" providerId="ADAL" clId="{114183EC-44C9-4ADB-ABAE-4D3F70C81648}"/>
    <pc:docChg chg="undo custSel addSld delSld modSld sldOrd">
      <pc:chgData name="Scofield, Lacie F." userId="040dae5f-6ace-48a7-9068-667e23b39482" providerId="ADAL" clId="{114183EC-44C9-4ADB-ABAE-4D3F70C81648}" dt="2023-06-22T06:49:06.368" v="299" actId="20577"/>
      <pc:docMkLst>
        <pc:docMk/>
      </pc:docMkLst>
      <pc:sldChg chg="modSp mod">
        <pc:chgData name="Scofield, Lacie F." userId="040dae5f-6ace-48a7-9068-667e23b39482" providerId="ADAL" clId="{114183EC-44C9-4ADB-ABAE-4D3F70C81648}" dt="2023-06-22T05:20:07.649" v="19" actId="1440"/>
        <pc:sldMkLst>
          <pc:docMk/>
          <pc:sldMk cId="3801664354" sldId="256"/>
        </pc:sldMkLst>
        <pc:picChg chg="mod">
          <ac:chgData name="Scofield, Lacie F." userId="040dae5f-6ace-48a7-9068-667e23b39482" providerId="ADAL" clId="{114183EC-44C9-4ADB-ABAE-4D3F70C81648}" dt="2023-06-22T05:20:07.649" v="19" actId="1440"/>
          <ac:picMkLst>
            <pc:docMk/>
            <pc:sldMk cId="3801664354" sldId="256"/>
            <ac:picMk id="5" creationId="{4F6D17A4-1CCB-422E-ACB2-B6FEF362833C}"/>
          </ac:picMkLst>
        </pc:picChg>
      </pc:sldChg>
      <pc:sldChg chg="modSp mod">
        <pc:chgData name="Scofield, Lacie F." userId="040dae5f-6ace-48a7-9068-667e23b39482" providerId="ADAL" clId="{114183EC-44C9-4ADB-ABAE-4D3F70C81648}" dt="2023-06-22T06:43:19.694" v="243" actId="1076"/>
        <pc:sldMkLst>
          <pc:docMk/>
          <pc:sldMk cId="196514163" sldId="267"/>
        </pc:sldMkLst>
        <pc:spChg chg="mod">
          <ac:chgData name="Scofield, Lacie F." userId="040dae5f-6ace-48a7-9068-667e23b39482" providerId="ADAL" clId="{114183EC-44C9-4ADB-ABAE-4D3F70C81648}" dt="2023-06-22T06:43:04.631" v="240" actId="20577"/>
          <ac:spMkLst>
            <pc:docMk/>
            <pc:sldMk cId="196514163" sldId="267"/>
            <ac:spMk id="2" creationId="{1EC746DF-B481-45D1-92B0-0A3FAD30FA59}"/>
          </ac:spMkLst>
        </pc:spChg>
        <pc:picChg chg="mod">
          <ac:chgData name="Scofield, Lacie F." userId="040dae5f-6ace-48a7-9068-667e23b39482" providerId="ADAL" clId="{114183EC-44C9-4ADB-ABAE-4D3F70C81648}" dt="2023-06-22T06:43:19.694" v="243" actId="1076"/>
          <ac:picMkLst>
            <pc:docMk/>
            <pc:sldMk cId="196514163" sldId="267"/>
            <ac:picMk id="5" creationId="{028EFBB6-C719-4711-B98E-306209BF085B}"/>
          </ac:picMkLst>
        </pc:picChg>
      </pc:sldChg>
      <pc:sldChg chg="del">
        <pc:chgData name="Scofield, Lacie F." userId="040dae5f-6ace-48a7-9068-667e23b39482" providerId="ADAL" clId="{114183EC-44C9-4ADB-ABAE-4D3F70C81648}" dt="2023-06-22T05:14:26.376" v="13" actId="47"/>
        <pc:sldMkLst>
          <pc:docMk/>
          <pc:sldMk cId="1643501532" sldId="270"/>
        </pc:sldMkLst>
      </pc:sldChg>
      <pc:sldChg chg="del">
        <pc:chgData name="Scofield, Lacie F." userId="040dae5f-6ace-48a7-9068-667e23b39482" providerId="ADAL" clId="{114183EC-44C9-4ADB-ABAE-4D3F70C81648}" dt="2023-06-22T05:14:23.463" v="10" actId="47"/>
        <pc:sldMkLst>
          <pc:docMk/>
          <pc:sldMk cId="3830644848" sldId="276"/>
        </pc:sldMkLst>
      </pc:sldChg>
      <pc:sldChg chg="del">
        <pc:chgData name="Scofield, Lacie F." userId="040dae5f-6ace-48a7-9068-667e23b39482" providerId="ADAL" clId="{114183EC-44C9-4ADB-ABAE-4D3F70C81648}" dt="2023-06-22T05:14:22.849" v="9" actId="47"/>
        <pc:sldMkLst>
          <pc:docMk/>
          <pc:sldMk cId="1575037440" sldId="277"/>
        </pc:sldMkLst>
      </pc:sldChg>
      <pc:sldChg chg="del">
        <pc:chgData name="Scofield, Lacie F." userId="040dae5f-6ace-48a7-9068-667e23b39482" providerId="ADAL" clId="{114183EC-44C9-4ADB-ABAE-4D3F70C81648}" dt="2023-06-22T05:09:28.011" v="2" actId="47"/>
        <pc:sldMkLst>
          <pc:docMk/>
          <pc:sldMk cId="1033262917" sldId="278"/>
        </pc:sldMkLst>
      </pc:sldChg>
      <pc:sldChg chg="del">
        <pc:chgData name="Scofield, Lacie F." userId="040dae5f-6ace-48a7-9068-667e23b39482" providerId="ADAL" clId="{114183EC-44C9-4ADB-ABAE-4D3F70C81648}" dt="2023-06-22T05:09:16.354" v="0" actId="47"/>
        <pc:sldMkLst>
          <pc:docMk/>
          <pc:sldMk cId="3237464872" sldId="282"/>
        </pc:sldMkLst>
      </pc:sldChg>
      <pc:sldChg chg="del">
        <pc:chgData name="Scofield, Lacie F." userId="040dae5f-6ace-48a7-9068-667e23b39482" providerId="ADAL" clId="{114183EC-44C9-4ADB-ABAE-4D3F70C81648}" dt="2023-06-22T05:14:09.839" v="4" actId="47"/>
        <pc:sldMkLst>
          <pc:docMk/>
          <pc:sldMk cId="2456810546" sldId="283"/>
        </pc:sldMkLst>
      </pc:sldChg>
      <pc:sldChg chg="del">
        <pc:chgData name="Scofield, Lacie F." userId="040dae5f-6ace-48a7-9068-667e23b39482" providerId="ADAL" clId="{114183EC-44C9-4ADB-ABAE-4D3F70C81648}" dt="2023-06-22T05:14:24.462" v="12" actId="47"/>
        <pc:sldMkLst>
          <pc:docMk/>
          <pc:sldMk cId="1287308573" sldId="291"/>
        </pc:sldMkLst>
      </pc:sldChg>
      <pc:sldChg chg="del">
        <pc:chgData name="Scofield, Lacie F." userId="040dae5f-6ace-48a7-9068-667e23b39482" providerId="ADAL" clId="{114183EC-44C9-4ADB-ABAE-4D3F70C81648}" dt="2023-06-22T05:14:24.045" v="11" actId="47"/>
        <pc:sldMkLst>
          <pc:docMk/>
          <pc:sldMk cId="1610287339" sldId="292"/>
        </pc:sldMkLst>
      </pc:sldChg>
      <pc:sldChg chg="del">
        <pc:chgData name="Scofield, Lacie F." userId="040dae5f-6ace-48a7-9068-667e23b39482" providerId="ADAL" clId="{114183EC-44C9-4ADB-ABAE-4D3F70C81648}" dt="2023-06-22T05:14:11.546" v="5" actId="47"/>
        <pc:sldMkLst>
          <pc:docMk/>
          <pc:sldMk cId="576367451" sldId="293"/>
        </pc:sldMkLst>
      </pc:sldChg>
      <pc:sldChg chg="del">
        <pc:chgData name="Scofield, Lacie F." userId="040dae5f-6ace-48a7-9068-667e23b39482" providerId="ADAL" clId="{114183EC-44C9-4ADB-ABAE-4D3F70C81648}" dt="2023-06-22T05:14:13.758" v="7" actId="47"/>
        <pc:sldMkLst>
          <pc:docMk/>
          <pc:sldMk cId="601714839" sldId="294"/>
        </pc:sldMkLst>
      </pc:sldChg>
      <pc:sldChg chg="del">
        <pc:chgData name="Scofield, Lacie F." userId="040dae5f-6ace-48a7-9068-667e23b39482" providerId="ADAL" clId="{114183EC-44C9-4ADB-ABAE-4D3F70C81648}" dt="2023-06-22T05:09:28.489" v="3" actId="47"/>
        <pc:sldMkLst>
          <pc:docMk/>
          <pc:sldMk cId="731592320" sldId="296"/>
        </pc:sldMkLst>
      </pc:sldChg>
      <pc:sldChg chg="del">
        <pc:chgData name="Scofield, Lacie F." userId="040dae5f-6ace-48a7-9068-667e23b39482" providerId="ADAL" clId="{114183EC-44C9-4ADB-ABAE-4D3F70C81648}" dt="2023-06-22T05:14:11.968" v="6" actId="47"/>
        <pc:sldMkLst>
          <pc:docMk/>
          <pc:sldMk cId="1114904308" sldId="297"/>
        </pc:sldMkLst>
      </pc:sldChg>
      <pc:sldChg chg="del">
        <pc:chgData name="Scofield, Lacie F." userId="040dae5f-6ace-48a7-9068-667e23b39482" providerId="ADAL" clId="{114183EC-44C9-4ADB-ABAE-4D3F70C81648}" dt="2023-06-22T05:09:27.527" v="1" actId="47"/>
        <pc:sldMkLst>
          <pc:docMk/>
          <pc:sldMk cId="735670288" sldId="298"/>
        </pc:sldMkLst>
      </pc:sldChg>
      <pc:sldChg chg="del">
        <pc:chgData name="Scofield, Lacie F." userId="040dae5f-6ace-48a7-9068-667e23b39482" providerId="ADAL" clId="{114183EC-44C9-4ADB-ABAE-4D3F70C81648}" dt="2023-06-22T05:14:14.115" v="8" actId="47"/>
        <pc:sldMkLst>
          <pc:docMk/>
          <pc:sldMk cId="4209554086" sldId="299"/>
        </pc:sldMkLst>
      </pc:sldChg>
      <pc:sldChg chg="modSp mod">
        <pc:chgData name="Scofield, Lacie F." userId="040dae5f-6ace-48a7-9068-667e23b39482" providerId="ADAL" clId="{114183EC-44C9-4ADB-ABAE-4D3F70C81648}" dt="2023-06-22T05:34:48.237" v="23" actId="13926"/>
        <pc:sldMkLst>
          <pc:docMk/>
          <pc:sldMk cId="1103107205" sldId="317"/>
        </pc:sldMkLst>
        <pc:graphicFrameChg chg="modGraphic">
          <ac:chgData name="Scofield, Lacie F." userId="040dae5f-6ace-48a7-9068-667e23b39482" providerId="ADAL" clId="{114183EC-44C9-4ADB-ABAE-4D3F70C81648}" dt="2023-06-22T05:34:48.237" v="23" actId="13926"/>
          <ac:graphicFrameMkLst>
            <pc:docMk/>
            <pc:sldMk cId="1103107205" sldId="317"/>
            <ac:graphicFrameMk id="3" creationId="{00000000-0000-0000-0000-000000000000}"/>
          </ac:graphicFrameMkLst>
        </pc:graphicFrameChg>
      </pc:sldChg>
      <pc:sldChg chg="ord">
        <pc:chgData name="Scofield, Lacie F." userId="040dae5f-6ace-48a7-9068-667e23b39482" providerId="ADAL" clId="{114183EC-44C9-4ADB-ABAE-4D3F70C81648}" dt="2023-06-22T06:23:56.282" v="92"/>
        <pc:sldMkLst>
          <pc:docMk/>
          <pc:sldMk cId="2968375541" sldId="318"/>
        </pc:sldMkLst>
      </pc:sldChg>
      <pc:sldChg chg="addSp delSp new mod">
        <pc:chgData name="Scofield, Lacie F." userId="040dae5f-6ace-48a7-9068-667e23b39482" providerId="ADAL" clId="{114183EC-44C9-4ADB-ABAE-4D3F70C81648}" dt="2023-06-22T05:18:24.546" v="18" actId="22"/>
        <pc:sldMkLst>
          <pc:docMk/>
          <pc:sldMk cId="2291759032" sldId="319"/>
        </pc:sldMkLst>
        <pc:spChg chg="del">
          <ac:chgData name="Scofield, Lacie F." userId="040dae5f-6ace-48a7-9068-667e23b39482" providerId="ADAL" clId="{114183EC-44C9-4ADB-ABAE-4D3F70C81648}" dt="2023-06-22T05:17:12.688" v="15" actId="478"/>
          <ac:spMkLst>
            <pc:docMk/>
            <pc:sldMk cId="2291759032" sldId="319"/>
            <ac:spMk id="2" creationId="{6AC900FB-545C-B24C-BBD5-9FF122B2DA5F}"/>
          </ac:spMkLst>
        </pc:spChg>
        <pc:spChg chg="del">
          <ac:chgData name="Scofield, Lacie F." userId="040dae5f-6ace-48a7-9068-667e23b39482" providerId="ADAL" clId="{114183EC-44C9-4ADB-ABAE-4D3F70C81648}" dt="2023-06-22T05:17:21.491" v="16" actId="478"/>
          <ac:spMkLst>
            <pc:docMk/>
            <pc:sldMk cId="2291759032" sldId="319"/>
            <ac:spMk id="3" creationId="{C5D4125B-3512-77B6-AFE2-12AA3A86AE72}"/>
          </ac:spMkLst>
        </pc:spChg>
        <pc:spChg chg="del">
          <ac:chgData name="Scofield, Lacie F." userId="040dae5f-6ace-48a7-9068-667e23b39482" providerId="ADAL" clId="{114183EC-44C9-4ADB-ABAE-4D3F70C81648}" dt="2023-06-22T05:17:24.210" v="17" actId="478"/>
          <ac:spMkLst>
            <pc:docMk/>
            <pc:sldMk cId="2291759032" sldId="319"/>
            <ac:spMk id="4" creationId="{DA8CCBAD-8529-97BE-55B2-C034A210E3EB}"/>
          </ac:spMkLst>
        </pc:spChg>
        <pc:picChg chg="add">
          <ac:chgData name="Scofield, Lacie F." userId="040dae5f-6ace-48a7-9068-667e23b39482" providerId="ADAL" clId="{114183EC-44C9-4ADB-ABAE-4D3F70C81648}" dt="2023-06-22T05:18:24.546" v="18" actId="22"/>
          <ac:picMkLst>
            <pc:docMk/>
            <pc:sldMk cId="2291759032" sldId="319"/>
            <ac:picMk id="6" creationId="{EC9CA9E0-C4DC-4480-D3D1-5666F9E97B95}"/>
          </ac:picMkLst>
        </pc:picChg>
      </pc:sldChg>
      <pc:sldChg chg="addSp delSp modSp new mod">
        <pc:chgData name="Scofield, Lacie F." userId="040dae5f-6ace-48a7-9068-667e23b39482" providerId="ADAL" clId="{114183EC-44C9-4ADB-ABAE-4D3F70C81648}" dt="2023-06-22T06:49:06.368" v="299" actId="20577"/>
        <pc:sldMkLst>
          <pc:docMk/>
          <pc:sldMk cId="2316894074" sldId="320"/>
        </pc:sldMkLst>
        <pc:spChg chg="add mod">
          <ac:chgData name="Scofield, Lacie F." userId="040dae5f-6ace-48a7-9068-667e23b39482" providerId="ADAL" clId="{114183EC-44C9-4ADB-ABAE-4D3F70C81648}" dt="2023-06-22T06:05:10.684" v="57" actId="20577"/>
          <ac:spMkLst>
            <pc:docMk/>
            <pc:sldMk cId="2316894074" sldId="320"/>
            <ac:spMk id="3" creationId="{52EBF7C6-179A-C154-1F87-DEDFDE2A9188}"/>
          </ac:spMkLst>
        </pc:spChg>
        <pc:spChg chg="add mod">
          <ac:chgData name="Scofield, Lacie F." userId="040dae5f-6ace-48a7-9068-667e23b39482" providerId="ADAL" clId="{114183EC-44C9-4ADB-ABAE-4D3F70C81648}" dt="2023-06-22T06:49:01.599" v="288" actId="20577"/>
          <ac:spMkLst>
            <pc:docMk/>
            <pc:sldMk cId="2316894074" sldId="320"/>
            <ac:spMk id="9" creationId="{8CBCBE41-E94D-6B87-97C3-967FBDB73A44}"/>
          </ac:spMkLst>
        </pc:spChg>
        <pc:spChg chg="add mod">
          <ac:chgData name="Scofield, Lacie F." userId="040dae5f-6ace-48a7-9068-667e23b39482" providerId="ADAL" clId="{114183EC-44C9-4ADB-ABAE-4D3F70C81648}" dt="2023-06-22T06:49:06.368" v="299" actId="20577"/>
          <ac:spMkLst>
            <pc:docMk/>
            <pc:sldMk cId="2316894074" sldId="320"/>
            <ac:spMk id="11" creationId="{58311BC1-8302-6E8A-8BDB-E52310617BA9}"/>
          </ac:spMkLst>
        </pc:spChg>
        <pc:graphicFrameChg chg="add del mod modGraphic">
          <ac:chgData name="Scofield, Lacie F." userId="040dae5f-6ace-48a7-9068-667e23b39482" providerId="ADAL" clId="{114183EC-44C9-4ADB-ABAE-4D3F70C81648}" dt="2023-06-22T06:07:03.402" v="70" actId="478"/>
          <ac:graphicFrameMkLst>
            <pc:docMk/>
            <pc:sldMk cId="2316894074" sldId="320"/>
            <ac:graphicFrameMk id="4" creationId="{68320443-720D-BDAA-9DD4-4E0269CFA490}"/>
          </ac:graphicFrameMkLst>
        </pc:graphicFrameChg>
        <pc:graphicFrameChg chg="add del">
          <ac:chgData name="Scofield, Lacie F." userId="040dae5f-6ace-48a7-9068-667e23b39482" providerId="ADAL" clId="{114183EC-44C9-4ADB-ABAE-4D3F70C81648}" dt="2023-06-22T06:07:08.337" v="72"/>
          <ac:graphicFrameMkLst>
            <pc:docMk/>
            <pc:sldMk cId="2316894074" sldId="320"/>
            <ac:graphicFrameMk id="5" creationId="{64CF4C4E-D57E-0C85-DF1E-12D3AF7CA9D4}"/>
          </ac:graphicFrameMkLst>
        </pc:graphicFrameChg>
        <pc:graphicFrameChg chg="add del mod modGraphic">
          <ac:chgData name="Scofield, Lacie F." userId="040dae5f-6ace-48a7-9068-667e23b39482" providerId="ADAL" clId="{114183EC-44C9-4ADB-ABAE-4D3F70C81648}" dt="2023-06-22T06:08:05.751" v="80" actId="478"/>
          <ac:graphicFrameMkLst>
            <pc:docMk/>
            <pc:sldMk cId="2316894074" sldId="320"/>
            <ac:graphicFrameMk id="6" creationId="{B7406C9C-01F1-B576-53B8-3B8102B06D7A}"/>
          </ac:graphicFrameMkLst>
        </pc:graphicFrameChg>
        <pc:graphicFrameChg chg="add mod modGraphic">
          <ac:chgData name="Scofield, Lacie F." userId="040dae5f-6ace-48a7-9068-667e23b39482" providerId="ADAL" clId="{114183EC-44C9-4ADB-ABAE-4D3F70C81648}" dt="2023-06-22T06:08:43.942" v="88" actId="1076"/>
          <ac:graphicFrameMkLst>
            <pc:docMk/>
            <pc:sldMk cId="2316894074" sldId="320"/>
            <ac:graphicFrameMk id="7" creationId="{DC6B84F0-47EB-7680-85B3-6EF93B110C3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80927384076991E-2"/>
          <c:y val="4.4715447154471545E-2"/>
          <c:w val="0.78013670166229221"/>
          <c:h val="0.85365853658536583"/>
        </c:manualLayout>
      </c:layout>
      <c:barChart>
        <c:barDir val="col"/>
        <c:grouping val="clustered"/>
        <c:varyColors val="0"/>
        <c:ser>
          <c:idx val="0"/>
          <c:order val="0"/>
          <c:tx>
            <c:v>Black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Sheet1!$A$1:$A$2</c:f>
              <c:numCache>
                <c:formatCode>General</c:formatCode>
                <c:ptCount val="2"/>
                <c:pt idx="0">
                  <c:v>48.3</c:v>
                </c:pt>
                <c:pt idx="1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9-4D9C-8209-4330C4B76773}"/>
            </c:ext>
          </c:extLst>
        </c:ser>
        <c:ser>
          <c:idx val="1"/>
          <c:order val="1"/>
          <c:tx>
            <c:v>White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Sheet1!$G$1:$G$2</c:f>
              <c:numCache>
                <c:formatCode>General</c:formatCode>
                <c:ptCount val="2"/>
                <c:pt idx="0">
                  <c:v>49.1</c:v>
                </c:pt>
                <c:pt idx="1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9-4D9C-8209-4330C4B76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0341311"/>
        <c:axId val="1523992271"/>
      </c:barChart>
      <c:catAx>
        <c:axId val="1420341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23992271"/>
        <c:crosses val="autoZero"/>
        <c:auto val="1"/>
        <c:lblAlgn val="ctr"/>
        <c:lblOffset val="100"/>
        <c:noMultiLvlLbl val="0"/>
      </c:catAx>
      <c:valAx>
        <c:axId val="1523992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34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</cdr:x>
      <cdr:y>0.90799</cdr:y>
    </cdr:from>
    <cdr:to>
      <cdr:x>0.3125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E8ED8C-909F-4AFA-8F3D-75F20CB55048}"/>
            </a:ext>
          </a:extLst>
        </cdr:cNvPr>
        <cdr:cNvSpPr txBox="1"/>
      </cdr:nvSpPr>
      <cdr:spPr>
        <a:xfrm xmlns:a="http://schemas.openxmlformats.org/drawingml/2006/main">
          <a:off x="514350" y="2836731"/>
          <a:ext cx="914400" cy="28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Start - April 30, 2022</a:t>
          </a:r>
        </a:p>
      </cdr:txBody>
    </cdr:sp>
  </cdr:relSizeAnchor>
  <cdr:relSizeAnchor xmlns:cdr="http://schemas.openxmlformats.org/drawingml/2006/chartDrawing">
    <cdr:from>
      <cdr:x>0.49236</cdr:x>
      <cdr:y>0.90665</cdr:y>
    </cdr:from>
    <cdr:to>
      <cdr:x>0.80833</cdr:x>
      <cdr:y>0.99866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918155C-F665-4E5B-8206-8C8822568938}"/>
            </a:ext>
          </a:extLst>
        </cdr:cNvPr>
        <cdr:cNvSpPr txBox="1"/>
      </cdr:nvSpPr>
      <cdr:spPr>
        <a:xfrm xmlns:a="http://schemas.openxmlformats.org/drawingml/2006/main">
          <a:off x="2251074" y="2832541"/>
          <a:ext cx="1444625" cy="287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May 1, 2022 - Present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2A54-9BE0-4F8D-8C9E-E36CB30E0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F5278-48BF-4856-AB18-890FA937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C41-4934-4F3C-9771-D74A260F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5E2B0-B106-4A81-8AA3-FA0968D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1C73-0BC6-4538-BD19-FFE959D0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8AA8-49BA-40C1-8AB6-A1DF2EEF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B9267-1095-4F99-8B83-1C1F73B5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47848-3124-4F62-B97B-37DEA7A2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29C4-E13E-4367-B4AB-659772DA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F2412-6C2A-449F-A14C-B2C2699E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2CAFB-92AD-4FC6-81F7-8A6E8DD7B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8C8A2-8F41-4D9B-89FF-1FD5E11AF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2870-D324-4276-8B5D-8F05C0EF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269CE-5A26-4967-9DED-9DBB2A4F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2D61-1F92-4B53-9F56-DF1BA8B2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7913-5E0E-4611-BE42-26849DE1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67D9-3303-4104-87D2-830D3F57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9B5C-F6EF-4008-A69D-F5755BC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31150-804D-4FB8-896C-98CF1C3B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BD25-9EA2-4D53-B6D7-81C96459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4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ECE0-BA61-4320-A433-BCE77457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AD6-12A2-4039-B1A6-E81D95E4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7A60-05F3-4CE8-BCF5-BF6FD35F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2989-2062-4432-B6F9-67F78B29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FE30-CA5F-496D-9F49-CA84FC3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200A-92F1-4AF7-BC5E-F7B7322F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6878-9761-490A-9C1D-0BAEEB845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0FFA8-D574-4729-94A2-462AD2475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ED074-AC1A-4BFB-89BC-6B43A9C7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EF8FF-5E8C-42BE-B1F4-CF75A189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9E64-4998-4AAF-9971-A74D6961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E27A-A038-40D4-87E6-ACE73884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D1CCB-0725-42FB-AFF1-34E17A14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B1415-6E91-4DDC-B0FA-9D75A4D5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A1C72-9065-451A-B654-6929747B1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4A58A-AE89-4326-9377-F9FAE8DBA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CC11B-434A-4072-839A-5781E808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CF89A-0E0A-4F8B-9A5E-071F871B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A4EE9-7877-47F9-B085-8C28CC67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56D3-D0EF-4F26-8EC6-E56FE55F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6978D-F966-47D2-91BF-EFA89267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B91CA-A12D-43DF-813A-3CFAEBD2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3A9F1-FBFF-4A70-95EA-F027EF37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EAD96-D33F-404C-BE1B-942658B8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F541A-9C2B-440B-8748-98905BF4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2A13B-7005-4B3F-B6D7-FD775710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D29D-1261-4BF2-A32F-8E06E4D5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EA90-5DA8-4B61-AC37-43C81F90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AE988-CBAC-442A-828C-1C9A1C14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B7726-5930-4F6B-8347-1C7DEE3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79C9-01DB-442D-A5C2-52B96EF1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9DB65-038D-4B8C-AD13-34BB5BB1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D835-1314-45C8-BB3A-48A16315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AF48A-73EE-430A-925D-B2F61A1BD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6EC47-C123-41FF-A2D0-DA80E2A1E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EA972-C009-499A-A55F-75735C47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C4DB8-F389-44A1-B253-ABC7B879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B40AD-677B-46FB-9F98-5562FFE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5812E-CEDF-4470-BB57-5C572C1E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ED414-1602-4AD9-AC4F-7C9EBD04B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E1086-E99D-4188-B85E-7491C8C89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9989-7E56-4690-B4E5-1CDB5A3AAA8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2083-D18B-47E9-9985-C85AFA06A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E5A85-6B06-4C92-B23E-6FCA9A6EA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7022-E1F8-4F15-BBFC-15D7030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cellphone, phone&#10;&#10;Description automatically generated">
            <a:extLst>
              <a:ext uri="{FF2B5EF4-FFF2-40B4-BE49-F238E27FC236}">
                <a16:creationId xmlns:a16="http://schemas.microsoft.com/office/drawing/2014/main" id="{4F6D17A4-1CCB-422E-ACB2-B6FEF3628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23391" r="20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816BB4-6778-489F-A5D3-0CD233C6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785896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Durham County</a:t>
            </a:r>
            <a:br>
              <a:rPr lang="en-US" sz="6600"/>
            </a:br>
            <a:r>
              <a:rPr lang="en-US" sz="6600"/>
              <a:t>Community </a:t>
            </a:r>
            <a:r>
              <a:rPr lang="en-US" sz="6600" dirty="0"/>
              <a:t>Linkages to Care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2A94355-A61E-4424-9925-A6EF5F25A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r>
              <a:rPr lang="en-US" sz="4000" dirty="0"/>
              <a:t>Peer Support Program</a:t>
            </a:r>
          </a:p>
        </p:txBody>
      </p:sp>
    </p:spTree>
    <p:extLst>
      <p:ext uri="{BB962C8B-B14F-4D97-AF65-F5344CB8AC3E}">
        <p14:creationId xmlns:p14="http://schemas.microsoft.com/office/powerpoint/2010/main" val="380166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746DF-B481-45D1-92B0-0A3FAD3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567771"/>
            <a:ext cx="10515600" cy="8557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kern="1200" dirty="0">
                <a:latin typeface="+mj-lt"/>
                <a:ea typeface="+mj-ea"/>
                <a:cs typeface="+mj-cs"/>
              </a:rPr>
              <a:t>	</a:t>
            </a:r>
            <a:r>
              <a:rPr lang="en-US" sz="2000" b="1" kern="1200" dirty="0">
                <a:latin typeface="+mj-lt"/>
                <a:ea typeface="+mj-ea"/>
                <a:cs typeface="+mj-cs"/>
              </a:rPr>
              <a:t>New Participants </a:t>
            </a:r>
            <a:r>
              <a:rPr lang="en-US" sz="2000" b="1" dirty="0"/>
              <a:t>Per Month = 15-20  	Total Contacts Per Month = 50-70</a:t>
            </a:r>
            <a:endParaRPr lang="en-US" sz="2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E075F-64E0-45E1-8DD0-46DD3B20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35977" y="2815266"/>
            <a:ext cx="3222391" cy="3048401"/>
          </a:xfrm>
          <a:noFill/>
        </p:spPr>
        <p:txBody>
          <a:bodyPr>
            <a:normAutofit/>
          </a:bodyPr>
          <a:lstStyle/>
          <a:p>
            <a:endParaRPr lang="en-US"/>
          </a:p>
          <a:p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28EFBB6-C719-4711-B98E-306209BF08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518511"/>
            <a:ext cx="9172576" cy="4934789"/>
          </a:xfrm>
        </p:spPr>
      </p:pic>
    </p:spTree>
    <p:extLst>
      <p:ext uri="{BB962C8B-B14F-4D97-AF65-F5344CB8AC3E}">
        <p14:creationId xmlns:p14="http://schemas.microsoft.com/office/powerpoint/2010/main" val="19651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9CA9E0-C4DC-4480-D3D1-5666F9E97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228" y="0"/>
            <a:ext cx="479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5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18665"/>
              </p:ext>
            </p:extLst>
          </p:nvPr>
        </p:nvGraphicFramePr>
        <p:xfrm>
          <a:off x="277089" y="331739"/>
          <a:ext cx="11637820" cy="597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142">
                  <a:extLst>
                    <a:ext uri="{9D8B030D-6E8A-4147-A177-3AD203B41FA5}">
                      <a16:colId xmlns:a16="http://schemas.microsoft.com/office/drawing/2014/main" val="1390842702"/>
                    </a:ext>
                  </a:extLst>
                </a:gridCol>
                <a:gridCol w="1256246">
                  <a:extLst>
                    <a:ext uri="{9D8B030D-6E8A-4147-A177-3AD203B41FA5}">
                      <a16:colId xmlns:a16="http://schemas.microsoft.com/office/drawing/2014/main" val="237938060"/>
                    </a:ext>
                  </a:extLst>
                </a:gridCol>
                <a:gridCol w="1068039">
                  <a:extLst>
                    <a:ext uri="{9D8B030D-6E8A-4147-A177-3AD203B41FA5}">
                      <a16:colId xmlns:a16="http://schemas.microsoft.com/office/drawing/2014/main" val="3013193860"/>
                    </a:ext>
                  </a:extLst>
                </a:gridCol>
                <a:gridCol w="1162142">
                  <a:extLst>
                    <a:ext uri="{9D8B030D-6E8A-4147-A177-3AD203B41FA5}">
                      <a16:colId xmlns:a16="http://schemas.microsoft.com/office/drawing/2014/main" val="1602230727"/>
                    </a:ext>
                  </a:extLst>
                </a:gridCol>
                <a:gridCol w="1162142">
                  <a:extLst>
                    <a:ext uri="{9D8B030D-6E8A-4147-A177-3AD203B41FA5}">
                      <a16:colId xmlns:a16="http://schemas.microsoft.com/office/drawing/2014/main" val="3221618511"/>
                    </a:ext>
                  </a:extLst>
                </a:gridCol>
                <a:gridCol w="1162142">
                  <a:extLst>
                    <a:ext uri="{9D8B030D-6E8A-4147-A177-3AD203B41FA5}">
                      <a16:colId xmlns:a16="http://schemas.microsoft.com/office/drawing/2014/main" val="3651965494"/>
                    </a:ext>
                  </a:extLst>
                </a:gridCol>
                <a:gridCol w="1162142">
                  <a:extLst>
                    <a:ext uri="{9D8B030D-6E8A-4147-A177-3AD203B41FA5}">
                      <a16:colId xmlns:a16="http://schemas.microsoft.com/office/drawing/2014/main" val="828653406"/>
                    </a:ext>
                  </a:extLst>
                </a:gridCol>
                <a:gridCol w="1162142">
                  <a:extLst>
                    <a:ext uri="{9D8B030D-6E8A-4147-A177-3AD203B41FA5}">
                      <a16:colId xmlns:a16="http://schemas.microsoft.com/office/drawing/2014/main" val="2088300141"/>
                    </a:ext>
                  </a:extLst>
                </a:gridCol>
                <a:gridCol w="1162142">
                  <a:extLst>
                    <a:ext uri="{9D8B030D-6E8A-4147-A177-3AD203B41FA5}">
                      <a16:colId xmlns:a16="http://schemas.microsoft.com/office/drawing/2014/main" val="2472980244"/>
                    </a:ext>
                  </a:extLst>
                </a:gridCol>
                <a:gridCol w="1178541">
                  <a:extLst>
                    <a:ext uri="{9D8B030D-6E8A-4147-A177-3AD203B41FA5}">
                      <a16:colId xmlns:a16="http://schemas.microsoft.com/office/drawing/2014/main" val="2371135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Black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Black" panose="020B0A04020102020204" pitchFamily="34" charset="0"/>
                        </a:rPr>
                        <a:t>American Indian/Alaskan 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 Black" panose="020B0A04020102020204" pitchFamily="34" charset="0"/>
                        </a:rPr>
                        <a:t>American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 Black" panose="020B0A04020102020204" pitchFamily="34" charset="0"/>
                        </a:rPr>
                        <a:t>Indian/Alaskan Native</a:t>
                      </a:r>
                    </a:p>
                    <a:p>
                      <a:pPr algn="ctr"/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49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18-24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18-24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1690014"/>
                  </a:ext>
                </a:extLst>
              </a:tr>
              <a:tr h="352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96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25-34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25-34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2909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128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35-44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35-44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80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88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45-54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45-54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70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536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Female: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Male: 55-64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Female: 55-64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1732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899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10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BF7C6-179A-C154-1F87-DEDFDE2A9188}"/>
              </a:ext>
            </a:extLst>
          </p:cNvPr>
          <p:cNvSpPr txBox="1"/>
          <p:nvPr/>
        </p:nvSpPr>
        <p:spPr>
          <a:xfrm>
            <a:off x="2895600" y="708122"/>
            <a:ext cx="60960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EMS Opioid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 in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Durham: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2021 Through December 2022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6B84F0-47EB-7680-85B3-6EF93B110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34831"/>
              </p:ext>
            </p:extLst>
          </p:nvPr>
        </p:nvGraphicFramePr>
        <p:xfrm>
          <a:off x="847725" y="2809876"/>
          <a:ext cx="10067925" cy="1743867"/>
        </p:xfrm>
        <a:graphic>
          <a:graphicData uri="http://schemas.openxmlformats.org/drawingml/2006/table">
            <a:tbl>
              <a:tblPr firstRow="1" firstCol="1" bandRow="1"/>
              <a:tblGrid>
                <a:gridCol w="671195">
                  <a:extLst>
                    <a:ext uri="{9D8B030D-6E8A-4147-A177-3AD203B41FA5}">
                      <a16:colId xmlns:a16="http://schemas.microsoft.com/office/drawing/2014/main" val="4233463961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193188720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724484246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3058326301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577322122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141479604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594128469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489694373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4223197873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3105089577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87430729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3617532655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837736536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824550329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129835520"/>
                    </a:ext>
                  </a:extLst>
                </a:gridCol>
              </a:tblGrid>
              <a:tr h="1162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&lt; 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18-24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25-34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35-44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45-54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55-64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Black Male: 65 and older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&lt; 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18-24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25-34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35-44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45-54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55-64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White Male: 65 and older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7390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003731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164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BCBE41-E94D-6B87-97C3-967FBDB73A44}"/>
              </a:ext>
            </a:extLst>
          </p:cNvPr>
          <p:cNvSpPr txBox="1"/>
          <p:nvPr/>
        </p:nvSpPr>
        <p:spPr>
          <a:xfrm>
            <a:off x="161925" y="4965797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Total Black Male = 498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11BC1-8302-6E8A-8BDB-E52310617BA9}"/>
              </a:ext>
            </a:extLst>
          </p:cNvPr>
          <p:cNvSpPr txBox="1"/>
          <p:nvPr/>
        </p:nvSpPr>
        <p:spPr>
          <a:xfrm>
            <a:off x="5343525" y="4965797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/>
              <a:t>Total White Male = </a:t>
            </a:r>
            <a:r>
              <a:rPr lang="en-US" b="1" dirty="0"/>
              <a:t>329</a:t>
            </a:r>
          </a:p>
        </p:txBody>
      </p:sp>
    </p:spTree>
    <p:extLst>
      <p:ext uri="{BB962C8B-B14F-4D97-AF65-F5344CB8AC3E}">
        <p14:creationId xmlns:p14="http://schemas.microsoft.com/office/powerpoint/2010/main" val="231689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9228" y="399393"/>
            <a:ext cx="604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Recruitment by Race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8E106A-7D3A-46BB-894B-AB4AF2842D38}"/>
              </a:ext>
            </a:extLst>
          </p:cNvPr>
          <p:cNvGraphicFramePr>
            <a:graphicFrameLocks/>
          </p:cNvGraphicFramePr>
          <p:nvPr/>
        </p:nvGraphicFramePr>
        <p:xfrm>
          <a:off x="3394841" y="1554060"/>
          <a:ext cx="5822731" cy="442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37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122E5EBE9964BB5C42033C342DC2E" ma:contentTypeVersion="7" ma:contentTypeDescription="Create a new document." ma:contentTypeScope="" ma:versionID="f92e90dff2c391b0296e25b2c902f65e">
  <xsd:schema xmlns:xsd="http://www.w3.org/2001/XMLSchema" xmlns:xs="http://www.w3.org/2001/XMLSchema" xmlns:p="http://schemas.microsoft.com/office/2006/metadata/properties" xmlns:ns3="441c401b-b39f-4d07-8842-abdb35c9db9a" targetNamespace="http://schemas.microsoft.com/office/2006/metadata/properties" ma:root="true" ma:fieldsID="ae0c119c96bee48574a4e5e696c330a0" ns3:_="">
    <xsd:import namespace="441c401b-b39f-4d07-8842-abdb35c9db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c401b-b39f-4d07-8842-abdb35c9d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9E9D18-3B62-45E3-ADFF-6B063C5A61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4B29CA-6449-45CC-BFCB-D064A9A98D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B61C9C-5461-4C8D-9C4F-A6545BA9E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1c401b-b39f-4d07-8842-abdb35c9d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402</Words>
  <Application>Microsoft Office PowerPoint</Application>
  <PresentationFormat>Widescreen</PresentationFormat>
  <Paragraphs>163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Durham County Community Linkages to Care</vt:lpstr>
      <vt:lpstr> New Participants Per Month = 15-20   Total Contacts Per Month = 50-70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Linkages to Care</dc:title>
  <dc:creator>Scofield, Lacie F.</dc:creator>
  <cp:lastModifiedBy>Scofield, Lacie F.</cp:lastModifiedBy>
  <cp:revision>21</cp:revision>
  <dcterms:created xsi:type="dcterms:W3CDTF">2021-03-31T04:29:15Z</dcterms:created>
  <dcterms:modified xsi:type="dcterms:W3CDTF">2023-06-22T06:49:11Z</dcterms:modified>
</cp:coreProperties>
</file>